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2"/>
  </p:notesMasterIdLst>
  <p:sldIdLst>
    <p:sldId id="256" r:id="rId2"/>
    <p:sldId id="267" r:id="rId3"/>
    <p:sldId id="293" r:id="rId4"/>
    <p:sldId id="280" r:id="rId5"/>
    <p:sldId id="290" r:id="rId6"/>
    <p:sldId id="289" r:id="rId7"/>
    <p:sldId id="263" r:id="rId8"/>
    <p:sldId id="278" r:id="rId9"/>
    <p:sldId id="286" r:id="rId10"/>
    <p:sldId id="28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02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C9FEA3-0494-43C1-9D23-FB46DC7084E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4B5B76-E75E-4E15-B33D-41F9B77FBF42}">
      <dgm:prSet phldrT="[Текст]" custT="1"/>
      <dgm:spPr>
        <a:solidFill>
          <a:srgbClr val="94E0A1"/>
        </a:solidFill>
      </dgm:spPr>
      <dgm:t>
        <a:bodyPr/>
        <a:lstStyle/>
        <a:p>
          <a:r>
            <a:rPr lang="ru-RU" sz="1800" b="1" dirty="0" smtClean="0">
              <a:solidFill>
                <a:srgbClr val="FF0000"/>
              </a:solidFill>
            </a:rPr>
            <a:t>Основные направления развития детей в образовательных областях</a:t>
          </a:r>
          <a:endParaRPr lang="ru-RU" sz="1800" b="1" dirty="0">
            <a:solidFill>
              <a:srgbClr val="FF0000"/>
            </a:solidFill>
          </a:endParaRPr>
        </a:p>
      </dgm:t>
    </dgm:pt>
    <dgm:pt modelId="{10B5BE9D-6851-4FC5-844B-6752ACE1C8ED}" type="parTrans" cxnId="{639EFCBE-E848-42A1-9682-614F41E5F95C}">
      <dgm:prSet/>
      <dgm:spPr/>
      <dgm:t>
        <a:bodyPr/>
        <a:lstStyle/>
        <a:p>
          <a:endParaRPr lang="ru-RU"/>
        </a:p>
      </dgm:t>
    </dgm:pt>
    <dgm:pt modelId="{9DC23570-ACCB-4CFD-B242-35505EF5C25B}" type="sibTrans" cxnId="{639EFCBE-E848-42A1-9682-614F41E5F95C}">
      <dgm:prSet/>
      <dgm:spPr/>
      <dgm:t>
        <a:bodyPr/>
        <a:lstStyle/>
        <a:p>
          <a:endParaRPr lang="ru-RU"/>
        </a:p>
      </dgm:t>
    </dgm:pt>
    <dgm:pt modelId="{656E3B97-03FA-49E1-A937-3EB4F0A91038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Физическое развитие</a:t>
          </a:r>
        </a:p>
        <a:p>
          <a:r>
            <a:rPr lang="ru-RU" b="1" dirty="0" smtClean="0">
              <a:solidFill>
                <a:srgbClr val="FF0000"/>
              </a:solidFill>
            </a:rPr>
            <a:t>Задачи и содержание образовательной деятельности</a:t>
          </a:r>
          <a:endParaRPr lang="ru-RU" b="1" dirty="0">
            <a:solidFill>
              <a:srgbClr val="FF0000"/>
            </a:solidFill>
          </a:endParaRPr>
        </a:p>
      </dgm:t>
    </dgm:pt>
    <dgm:pt modelId="{5E1E0F2C-EE3C-4355-8C9F-BCE01FA1201C}" type="parTrans" cxnId="{633ED7DA-FF2D-41B9-824E-FB1282A31F39}">
      <dgm:prSet/>
      <dgm:spPr/>
      <dgm:t>
        <a:bodyPr/>
        <a:lstStyle/>
        <a:p>
          <a:endParaRPr lang="ru-RU"/>
        </a:p>
      </dgm:t>
    </dgm:pt>
    <dgm:pt modelId="{076A3384-5BF2-4ED9-8FF5-3030F9959D51}" type="sibTrans" cxnId="{633ED7DA-FF2D-41B9-824E-FB1282A31F39}">
      <dgm:prSet/>
      <dgm:spPr/>
      <dgm:t>
        <a:bodyPr/>
        <a:lstStyle/>
        <a:p>
          <a:endParaRPr lang="ru-RU"/>
        </a:p>
      </dgm:t>
    </dgm:pt>
    <dgm:pt modelId="{9BF27D38-3BE6-481E-9ACF-43CE2B674560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Познавательное развитие </a:t>
          </a:r>
        </a:p>
        <a:p>
          <a:r>
            <a:rPr lang="ru-RU" b="1" dirty="0" smtClean="0">
              <a:solidFill>
                <a:srgbClr val="FF0000"/>
              </a:solidFill>
            </a:rPr>
            <a:t>Задачи и содержание</a:t>
          </a:r>
        </a:p>
        <a:p>
          <a:r>
            <a:rPr lang="ru-RU" b="1" dirty="0" smtClean="0">
              <a:solidFill>
                <a:srgbClr val="FF0000"/>
              </a:solidFill>
            </a:rPr>
            <a:t>образовательной деятельности</a:t>
          </a:r>
          <a:endParaRPr lang="ru-RU" b="1" dirty="0">
            <a:solidFill>
              <a:srgbClr val="FF0000"/>
            </a:solidFill>
          </a:endParaRPr>
        </a:p>
      </dgm:t>
    </dgm:pt>
    <dgm:pt modelId="{DD33D76C-A37E-4C9E-8E2C-9CB2891BE447}" type="parTrans" cxnId="{8255E9B2-81E1-4AD9-AA63-07D0CC546609}">
      <dgm:prSet/>
      <dgm:spPr/>
      <dgm:t>
        <a:bodyPr/>
        <a:lstStyle/>
        <a:p>
          <a:endParaRPr lang="ru-RU"/>
        </a:p>
      </dgm:t>
    </dgm:pt>
    <dgm:pt modelId="{F9941527-B0C1-4651-8285-3212AA867D26}" type="sibTrans" cxnId="{8255E9B2-81E1-4AD9-AA63-07D0CC546609}">
      <dgm:prSet/>
      <dgm:spPr/>
      <dgm:t>
        <a:bodyPr/>
        <a:lstStyle/>
        <a:p>
          <a:endParaRPr lang="ru-RU"/>
        </a:p>
      </dgm:t>
    </dgm:pt>
    <dgm:pt modelId="{00B46F95-5ABF-49DF-9B8C-6261194CF159}">
      <dgm:prSet phldrT="[Текст]"/>
      <dgm:spPr>
        <a:solidFill>
          <a:srgbClr val="92D050"/>
        </a:solidFill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Художественно-эстетическое развитие</a:t>
          </a:r>
        </a:p>
        <a:p>
          <a:r>
            <a:rPr lang="ru-RU" b="1" dirty="0" smtClean="0">
              <a:solidFill>
                <a:srgbClr val="FF0000"/>
              </a:solidFill>
            </a:rPr>
            <a:t>Задачи и содержание образовательной деятельности</a:t>
          </a:r>
          <a:endParaRPr lang="ru-RU" b="1" dirty="0">
            <a:solidFill>
              <a:srgbClr val="FF0000"/>
            </a:solidFill>
          </a:endParaRPr>
        </a:p>
      </dgm:t>
    </dgm:pt>
    <dgm:pt modelId="{CB8936FE-67EE-404F-B068-75BD80F85E86}" type="parTrans" cxnId="{08126EA4-03F7-4480-B19C-A702568701A6}">
      <dgm:prSet/>
      <dgm:spPr/>
      <dgm:t>
        <a:bodyPr/>
        <a:lstStyle/>
        <a:p>
          <a:endParaRPr lang="ru-RU"/>
        </a:p>
      </dgm:t>
    </dgm:pt>
    <dgm:pt modelId="{E5F7C9A9-5CB7-4974-97CA-69D8EBE2DA8C}" type="sibTrans" cxnId="{08126EA4-03F7-4480-B19C-A702568701A6}">
      <dgm:prSet/>
      <dgm:spPr/>
      <dgm:t>
        <a:bodyPr/>
        <a:lstStyle/>
        <a:p>
          <a:endParaRPr lang="ru-RU"/>
        </a:p>
      </dgm:t>
    </dgm:pt>
    <dgm:pt modelId="{B4B9AE71-0276-49B5-B826-590ABA65DBA2}">
      <dgm:prSet/>
      <dgm:spPr>
        <a:solidFill>
          <a:srgbClr val="00B0F0"/>
        </a:solidFill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Речевое развитие</a:t>
          </a:r>
        </a:p>
        <a:p>
          <a:r>
            <a:rPr lang="ru-RU" b="1" dirty="0" smtClean="0">
              <a:solidFill>
                <a:srgbClr val="FF0000"/>
              </a:solidFill>
            </a:rPr>
            <a:t>Задачи и содержание образовательной деятельности</a:t>
          </a:r>
          <a:endParaRPr lang="ru-RU" b="1" dirty="0">
            <a:solidFill>
              <a:srgbClr val="FF0000"/>
            </a:solidFill>
          </a:endParaRPr>
        </a:p>
      </dgm:t>
    </dgm:pt>
    <dgm:pt modelId="{05A48D68-BA66-47FA-83D2-D3EFCC5DC427}" type="parTrans" cxnId="{2BDE2F9F-BDCA-4A32-985C-F9E33E732332}">
      <dgm:prSet/>
      <dgm:spPr/>
      <dgm:t>
        <a:bodyPr/>
        <a:lstStyle/>
        <a:p>
          <a:endParaRPr lang="ru-RU"/>
        </a:p>
      </dgm:t>
    </dgm:pt>
    <dgm:pt modelId="{D1BFD9EB-D060-49F9-8961-02C7F6A9E44E}" type="sibTrans" cxnId="{2BDE2F9F-BDCA-4A32-985C-F9E33E732332}">
      <dgm:prSet/>
      <dgm:spPr/>
      <dgm:t>
        <a:bodyPr/>
        <a:lstStyle/>
        <a:p>
          <a:endParaRPr lang="ru-RU"/>
        </a:p>
      </dgm:t>
    </dgm:pt>
    <dgm:pt modelId="{C538F6A2-5C17-4DEE-B8AC-478C4A4F6104}">
      <dgm:prSet/>
      <dgm:spPr>
        <a:solidFill>
          <a:srgbClr val="FEFA62"/>
        </a:solidFill>
      </dgm:spPr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Окружающий мир</a:t>
          </a:r>
          <a:endParaRPr lang="ru-RU" dirty="0">
            <a:solidFill>
              <a:srgbClr val="FF0000"/>
            </a:solidFill>
          </a:endParaRPr>
        </a:p>
      </dgm:t>
    </dgm:pt>
    <dgm:pt modelId="{44E21753-BA8A-4F17-8078-6A71657F5A0D}" type="parTrans" cxnId="{D13CBAC9-E6FA-4FF2-96BF-A24C2E76ED50}">
      <dgm:prSet/>
      <dgm:spPr/>
      <dgm:t>
        <a:bodyPr/>
        <a:lstStyle/>
        <a:p>
          <a:endParaRPr lang="ru-RU"/>
        </a:p>
      </dgm:t>
    </dgm:pt>
    <dgm:pt modelId="{7E41676E-38D9-4B3C-9CB2-36400345F4B8}" type="sibTrans" cxnId="{D13CBAC9-E6FA-4FF2-96BF-A24C2E76ED50}">
      <dgm:prSet/>
      <dgm:spPr/>
      <dgm:t>
        <a:bodyPr/>
        <a:lstStyle/>
        <a:p>
          <a:endParaRPr lang="ru-RU"/>
        </a:p>
      </dgm:t>
    </dgm:pt>
    <dgm:pt modelId="{48F9F66D-68EB-46E4-AE3A-26AA116BBC9B}">
      <dgm:prSet/>
      <dgm:spPr>
        <a:solidFill>
          <a:srgbClr val="FEFA62"/>
        </a:solidFill>
      </dgm:spPr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Математические представления</a:t>
          </a:r>
          <a:endParaRPr lang="ru-RU" dirty="0">
            <a:solidFill>
              <a:srgbClr val="FF0000"/>
            </a:solidFill>
          </a:endParaRPr>
        </a:p>
      </dgm:t>
    </dgm:pt>
    <dgm:pt modelId="{38526E59-92DD-4501-800A-27FC64145277}" type="parTrans" cxnId="{9A153257-E321-4959-BD67-F61B571DBE88}">
      <dgm:prSet/>
      <dgm:spPr/>
      <dgm:t>
        <a:bodyPr/>
        <a:lstStyle/>
        <a:p>
          <a:endParaRPr lang="ru-RU"/>
        </a:p>
      </dgm:t>
    </dgm:pt>
    <dgm:pt modelId="{E04E3DA9-6B41-4A98-90C9-FE0496360228}" type="sibTrans" cxnId="{9A153257-E321-4959-BD67-F61B571DBE88}">
      <dgm:prSet/>
      <dgm:spPr/>
      <dgm:t>
        <a:bodyPr/>
        <a:lstStyle/>
        <a:p>
          <a:endParaRPr lang="ru-RU"/>
        </a:p>
      </dgm:t>
    </dgm:pt>
    <dgm:pt modelId="{00CFCD6D-A5EE-48C5-A415-DD5A1BC2C786}">
      <dgm:prSet/>
      <dgm:spPr>
        <a:solidFill>
          <a:srgbClr val="B7D1F7"/>
        </a:solidFill>
      </dgm:spPr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Формирование словаря,  </a:t>
          </a:r>
        </a:p>
        <a:p>
          <a:r>
            <a:rPr lang="ru-RU" dirty="0" smtClean="0">
              <a:solidFill>
                <a:srgbClr val="FF0000"/>
              </a:solidFill>
            </a:rPr>
            <a:t>Звуковая культура речи,</a:t>
          </a:r>
        </a:p>
        <a:p>
          <a:r>
            <a:rPr lang="ru-RU" dirty="0" smtClean="0">
              <a:solidFill>
                <a:srgbClr val="FF0000"/>
              </a:solidFill>
            </a:rPr>
            <a:t>Связанная речь</a:t>
          </a:r>
        </a:p>
        <a:p>
          <a:r>
            <a:rPr lang="ru-RU" dirty="0" smtClean="0">
              <a:solidFill>
                <a:srgbClr val="FF0000"/>
              </a:solidFill>
            </a:rPr>
            <a:t>Грамматический строи речи,</a:t>
          </a:r>
        </a:p>
        <a:p>
          <a:r>
            <a:rPr lang="ru-RU" dirty="0" smtClean="0">
              <a:solidFill>
                <a:srgbClr val="FF0000"/>
              </a:solidFill>
            </a:rPr>
            <a:t>Подготовка к обучению грамоте</a:t>
          </a:r>
          <a:endParaRPr lang="ru-RU" dirty="0">
            <a:solidFill>
              <a:srgbClr val="FF0000"/>
            </a:solidFill>
          </a:endParaRPr>
        </a:p>
      </dgm:t>
    </dgm:pt>
    <dgm:pt modelId="{46FF2CB8-02B4-4344-AF0B-F295C0317490}" type="parTrans" cxnId="{45016E3B-12DF-4B1A-8571-F500E74502C1}">
      <dgm:prSet/>
      <dgm:spPr/>
      <dgm:t>
        <a:bodyPr/>
        <a:lstStyle/>
        <a:p>
          <a:endParaRPr lang="ru-RU"/>
        </a:p>
      </dgm:t>
    </dgm:pt>
    <dgm:pt modelId="{C6FD876D-A4C6-4D54-9CA7-9EF8A09C522D}" type="sibTrans" cxnId="{45016E3B-12DF-4B1A-8571-F500E74502C1}">
      <dgm:prSet/>
      <dgm:spPr/>
      <dgm:t>
        <a:bodyPr/>
        <a:lstStyle/>
        <a:p>
          <a:endParaRPr lang="ru-RU"/>
        </a:p>
      </dgm:t>
    </dgm:pt>
    <dgm:pt modelId="{88FE9AFA-BB70-427F-A28D-F41481BB0F34}">
      <dgm:prSet/>
      <dgm:spPr>
        <a:solidFill>
          <a:srgbClr val="B7D1F7"/>
        </a:solidFill>
      </dgm:spPr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Интерес к художественной литературе</a:t>
          </a:r>
          <a:endParaRPr lang="ru-RU" dirty="0">
            <a:solidFill>
              <a:srgbClr val="FF0000"/>
            </a:solidFill>
          </a:endParaRPr>
        </a:p>
      </dgm:t>
    </dgm:pt>
    <dgm:pt modelId="{826E50CB-8FAC-47CF-A28A-E39AB3799BDF}" type="parTrans" cxnId="{F6D4ADFC-6F75-4181-A12A-9B1F1FF4589D}">
      <dgm:prSet/>
      <dgm:spPr/>
      <dgm:t>
        <a:bodyPr/>
        <a:lstStyle/>
        <a:p>
          <a:endParaRPr lang="ru-RU"/>
        </a:p>
      </dgm:t>
    </dgm:pt>
    <dgm:pt modelId="{8C5D21A1-A2FD-4091-8130-591829328648}" type="sibTrans" cxnId="{F6D4ADFC-6F75-4181-A12A-9B1F1FF4589D}">
      <dgm:prSet/>
      <dgm:spPr/>
      <dgm:t>
        <a:bodyPr/>
        <a:lstStyle/>
        <a:p>
          <a:endParaRPr lang="ru-RU"/>
        </a:p>
      </dgm:t>
    </dgm:pt>
    <dgm:pt modelId="{410C7DC0-4785-4C1E-ACEF-DD1A03B6B9BE}">
      <dgm:prSet/>
      <dgm:spPr>
        <a:solidFill>
          <a:srgbClr val="A0FACF"/>
        </a:solidFill>
      </dgm:spPr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Приобщение к искусству</a:t>
          </a:r>
        </a:p>
        <a:p>
          <a:r>
            <a:rPr lang="ru-RU" dirty="0" smtClean="0">
              <a:solidFill>
                <a:srgbClr val="FF0000"/>
              </a:solidFill>
            </a:rPr>
            <a:t>Изобразительная деятельность </a:t>
          </a:r>
        </a:p>
        <a:p>
          <a:r>
            <a:rPr lang="ru-RU" dirty="0" smtClean="0">
              <a:solidFill>
                <a:srgbClr val="FF0000"/>
              </a:solidFill>
            </a:rPr>
            <a:t>Конструктивная деятельность</a:t>
          </a:r>
          <a:endParaRPr lang="ru-RU" dirty="0">
            <a:solidFill>
              <a:srgbClr val="FF0000"/>
            </a:solidFill>
          </a:endParaRPr>
        </a:p>
      </dgm:t>
    </dgm:pt>
    <dgm:pt modelId="{0245F39A-B940-4443-A68C-FC71BBF3F9A8}" type="parTrans" cxnId="{593EC6A3-67EF-4053-81AD-BE27062981D5}">
      <dgm:prSet/>
      <dgm:spPr/>
      <dgm:t>
        <a:bodyPr/>
        <a:lstStyle/>
        <a:p>
          <a:endParaRPr lang="ru-RU"/>
        </a:p>
      </dgm:t>
    </dgm:pt>
    <dgm:pt modelId="{62223020-EDA8-4660-A646-8CA1555558A4}" type="sibTrans" cxnId="{593EC6A3-67EF-4053-81AD-BE27062981D5}">
      <dgm:prSet/>
      <dgm:spPr/>
      <dgm:t>
        <a:bodyPr/>
        <a:lstStyle/>
        <a:p>
          <a:endParaRPr lang="ru-RU"/>
        </a:p>
      </dgm:t>
    </dgm:pt>
    <dgm:pt modelId="{8F8D413C-2FA5-4A1C-8CF2-C96152719052}">
      <dgm:prSet/>
      <dgm:spPr>
        <a:solidFill>
          <a:srgbClr val="A0FACF"/>
        </a:solidFill>
      </dgm:spPr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Музыкальная деятельность</a:t>
          </a:r>
        </a:p>
        <a:p>
          <a:r>
            <a:rPr lang="ru-RU" dirty="0" smtClean="0">
              <a:solidFill>
                <a:srgbClr val="FF0000"/>
              </a:solidFill>
            </a:rPr>
            <a:t>Театрализованная деятельность</a:t>
          </a:r>
        </a:p>
        <a:p>
          <a:r>
            <a:rPr lang="ru-RU" dirty="0" smtClean="0">
              <a:solidFill>
                <a:srgbClr val="FF0000"/>
              </a:solidFill>
            </a:rPr>
            <a:t>Культурно – досуговая деятельность</a:t>
          </a:r>
          <a:endParaRPr lang="ru-RU" dirty="0">
            <a:solidFill>
              <a:srgbClr val="FF0000"/>
            </a:solidFill>
          </a:endParaRPr>
        </a:p>
      </dgm:t>
    </dgm:pt>
    <dgm:pt modelId="{67FC9E60-34FD-4908-8890-4177676CC990}" type="parTrans" cxnId="{FB6DF82D-59E6-4599-8557-6CF8A9F57BBC}">
      <dgm:prSet/>
      <dgm:spPr/>
      <dgm:t>
        <a:bodyPr/>
        <a:lstStyle/>
        <a:p>
          <a:endParaRPr lang="ru-RU"/>
        </a:p>
      </dgm:t>
    </dgm:pt>
    <dgm:pt modelId="{AA766E29-8712-4949-9B9A-51AA55A99C40}" type="sibTrans" cxnId="{FB6DF82D-59E6-4599-8557-6CF8A9F57BBC}">
      <dgm:prSet/>
      <dgm:spPr/>
      <dgm:t>
        <a:bodyPr/>
        <a:lstStyle/>
        <a:p>
          <a:endParaRPr lang="ru-RU"/>
        </a:p>
      </dgm:t>
    </dgm:pt>
    <dgm:pt modelId="{2E4E8668-C8B2-44B8-8AF5-DB6B2FBBE37E}">
      <dgm:prSet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Социально-коммуникативное развитие</a:t>
          </a:r>
        </a:p>
        <a:p>
          <a:r>
            <a:rPr lang="ru-RU" b="1" dirty="0" smtClean="0">
              <a:solidFill>
                <a:srgbClr val="FF0000"/>
              </a:solidFill>
            </a:rPr>
            <a:t>Задачи и содержание образовательной деятельности</a:t>
          </a:r>
          <a:endParaRPr lang="ru-RU" b="1" dirty="0">
            <a:solidFill>
              <a:srgbClr val="FF0000"/>
            </a:solidFill>
          </a:endParaRPr>
        </a:p>
      </dgm:t>
    </dgm:pt>
    <dgm:pt modelId="{CA551597-6811-49A0-A278-56B65B51B360}" type="parTrans" cxnId="{B711F531-CC6D-4B9E-9800-22A2EE600CF4}">
      <dgm:prSet/>
      <dgm:spPr/>
      <dgm:t>
        <a:bodyPr/>
        <a:lstStyle/>
        <a:p>
          <a:endParaRPr lang="ru-RU"/>
        </a:p>
      </dgm:t>
    </dgm:pt>
    <dgm:pt modelId="{0284E12C-81C0-421E-9A3E-AAD74628D642}" type="sibTrans" cxnId="{B711F531-CC6D-4B9E-9800-22A2EE600CF4}">
      <dgm:prSet/>
      <dgm:spPr/>
      <dgm:t>
        <a:bodyPr/>
        <a:lstStyle/>
        <a:p>
          <a:endParaRPr lang="ru-RU"/>
        </a:p>
      </dgm:t>
    </dgm:pt>
    <dgm:pt modelId="{285DF01C-0D1D-441A-B1F6-FB446CB4BC8E}">
      <dgm:prSet/>
      <dgm:spPr>
        <a:solidFill>
          <a:srgbClr val="F6C47A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rgbClr val="FF0000"/>
              </a:solidFill>
            </a:rPr>
            <a:t>В сфере социальных отношений</a:t>
          </a: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rgbClr val="FF0000"/>
            </a:solidFill>
          </a:endParaRPr>
        </a:p>
      </dgm:t>
    </dgm:pt>
    <dgm:pt modelId="{0463E548-8765-4A54-827E-44698A1BB23F}" type="parTrans" cxnId="{3310F078-B39F-4B36-8DF6-FA2026B991CC}">
      <dgm:prSet/>
      <dgm:spPr/>
      <dgm:t>
        <a:bodyPr/>
        <a:lstStyle/>
        <a:p>
          <a:endParaRPr lang="ru-RU"/>
        </a:p>
      </dgm:t>
    </dgm:pt>
    <dgm:pt modelId="{25B1065D-66EC-441A-B80A-CD7187354F0B}" type="sibTrans" cxnId="{3310F078-B39F-4B36-8DF6-FA2026B991CC}">
      <dgm:prSet/>
      <dgm:spPr/>
      <dgm:t>
        <a:bodyPr/>
        <a:lstStyle/>
        <a:p>
          <a:endParaRPr lang="ru-RU"/>
        </a:p>
      </dgm:t>
    </dgm:pt>
    <dgm:pt modelId="{B2711B65-3294-452D-B8A8-FF589C0E2B65}">
      <dgm:prSet/>
      <dgm:spPr>
        <a:solidFill>
          <a:srgbClr val="F6C47A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rgbClr val="FF0000"/>
              </a:solidFill>
            </a:rPr>
            <a:t>В области формирования основ гражданственности и патриотизма</a:t>
          </a: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rgbClr val="FF0000"/>
            </a:solidFill>
          </a:endParaRPr>
        </a:p>
      </dgm:t>
    </dgm:pt>
    <dgm:pt modelId="{74166C1C-8873-495E-97A7-BA29E41AAEB3}" type="parTrans" cxnId="{75F0514D-3002-4853-9533-A00C8DF82D08}">
      <dgm:prSet/>
      <dgm:spPr/>
      <dgm:t>
        <a:bodyPr/>
        <a:lstStyle/>
        <a:p>
          <a:endParaRPr lang="ru-RU"/>
        </a:p>
      </dgm:t>
    </dgm:pt>
    <dgm:pt modelId="{902DC68E-277C-4ABB-BAD1-4E88A6FF2038}" type="sibTrans" cxnId="{75F0514D-3002-4853-9533-A00C8DF82D08}">
      <dgm:prSet/>
      <dgm:spPr/>
      <dgm:t>
        <a:bodyPr/>
        <a:lstStyle/>
        <a:p>
          <a:endParaRPr lang="ru-RU"/>
        </a:p>
      </dgm:t>
    </dgm:pt>
    <dgm:pt modelId="{C7C68F04-0A76-4DCB-AA35-1A35D6A4747B}">
      <dgm:prSet/>
      <dgm:spPr>
        <a:solidFill>
          <a:srgbClr val="F6C47A"/>
        </a:solidFill>
      </dgm:spPr>
      <dgm:t>
        <a:bodyPr/>
        <a:lstStyle/>
        <a:p>
          <a:r>
            <a:rPr lang="ru-RU" b="0" dirty="0" smtClean="0">
              <a:solidFill>
                <a:srgbClr val="FF0000"/>
              </a:solidFill>
            </a:rPr>
            <a:t>В области  формирования основ </a:t>
          </a:r>
        </a:p>
        <a:p>
          <a:r>
            <a:rPr lang="ru-RU" b="0" dirty="0" smtClean="0">
              <a:solidFill>
                <a:srgbClr val="FF0000"/>
              </a:solidFill>
            </a:rPr>
            <a:t>Безопасного поведения </a:t>
          </a:r>
        </a:p>
        <a:p>
          <a:endParaRPr lang="ru-RU" dirty="0">
            <a:solidFill>
              <a:srgbClr val="FF0000"/>
            </a:solidFill>
          </a:endParaRPr>
        </a:p>
      </dgm:t>
    </dgm:pt>
    <dgm:pt modelId="{2DB5A0C2-E142-488C-9289-CA63232BF957}" type="parTrans" cxnId="{3BC7333B-D421-4C96-BBC2-B5CC048F9878}">
      <dgm:prSet/>
      <dgm:spPr/>
      <dgm:t>
        <a:bodyPr/>
        <a:lstStyle/>
        <a:p>
          <a:endParaRPr lang="ru-RU"/>
        </a:p>
      </dgm:t>
    </dgm:pt>
    <dgm:pt modelId="{F04F6D12-09D8-4985-970F-98C0AE26CDE1}" type="sibTrans" cxnId="{3BC7333B-D421-4C96-BBC2-B5CC048F9878}">
      <dgm:prSet/>
      <dgm:spPr/>
      <dgm:t>
        <a:bodyPr/>
        <a:lstStyle/>
        <a:p>
          <a:endParaRPr lang="ru-RU"/>
        </a:p>
      </dgm:t>
    </dgm:pt>
    <dgm:pt modelId="{FCD9AAD0-62FF-47FA-9365-2D38134E6FDC}">
      <dgm:prSet/>
      <dgm:spPr>
        <a:solidFill>
          <a:srgbClr val="F6C47A"/>
        </a:solidFill>
      </dgm:spPr>
      <dgm:t>
        <a:bodyPr/>
        <a:lstStyle/>
        <a:p>
          <a:r>
            <a:rPr lang="ru-RU" b="0" dirty="0" smtClean="0">
              <a:solidFill>
                <a:srgbClr val="FF0000"/>
              </a:solidFill>
            </a:rPr>
            <a:t>В сфере трудового воспитания</a:t>
          </a:r>
          <a:endParaRPr lang="ru-RU" b="0" dirty="0">
            <a:solidFill>
              <a:srgbClr val="FF0000"/>
            </a:solidFill>
          </a:endParaRPr>
        </a:p>
      </dgm:t>
    </dgm:pt>
    <dgm:pt modelId="{5EF8E87F-725A-432B-A5DC-9430C0017D30}" type="parTrans" cxnId="{6D98D713-8C38-4411-B568-84F657F58A69}">
      <dgm:prSet/>
      <dgm:spPr/>
      <dgm:t>
        <a:bodyPr/>
        <a:lstStyle/>
        <a:p>
          <a:endParaRPr lang="ru-RU"/>
        </a:p>
      </dgm:t>
    </dgm:pt>
    <dgm:pt modelId="{441457D5-849D-4D99-BF69-E07B75DEFA79}" type="sibTrans" cxnId="{6D98D713-8C38-4411-B568-84F657F58A69}">
      <dgm:prSet/>
      <dgm:spPr/>
      <dgm:t>
        <a:bodyPr/>
        <a:lstStyle/>
        <a:p>
          <a:endParaRPr lang="ru-RU"/>
        </a:p>
      </dgm:t>
    </dgm:pt>
    <dgm:pt modelId="{BC51898C-143E-404C-B38F-CFA4560C90AE}">
      <dgm:prSet/>
      <dgm:spPr>
        <a:solidFill>
          <a:srgbClr val="FEFA62"/>
        </a:solidFill>
      </dgm:spPr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Природа</a:t>
          </a:r>
          <a:endParaRPr lang="ru-RU" dirty="0">
            <a:solidFill>
              <a:srgbClr val="FF0000"/>
            </a:solidFill>
          </a:endParaRPr>
        </a:p>
      </dgm:t>
    </dgm:pt>
    <dgm:pt modelId="{D2855B2E-3789-4BB8-8927-FAC54DDDA863}" type="parTrans" cxnId="{984A408D-B75D-42C0-8D7D-C4AC39BC7828}">
      <dgm:prSet/>
      <dgm:spPr/>
      <dgm:t>
        <a:bodyPr/>
        <a:lstStyle/>
        <a:p>
          <a:endParaRPr lang="ru-RU"/>
        </a:p>
      </dgm:t>
    </dgm:pt>
    <dgm:pt modelId="{C0DDE282-9DBC-4729-9B61-D79C91E79CA7}" type="sibTrans" cxnId="{984A408D-B75D-42C0-8D7D-C4AC39BC7828}">
      <dgm:prSet/>
      <dgm:spPr/>
      <dgm:t>
        <a:bodyPr/>
        <a:lstStyle/>
        <a:p>
          <a:endParaRPr lang="ru-RU"/>
        </a:p>
      </dgm:t>
    </dgm:pt>
    <dgm:pt modelId="{4D285FC2-8792-4DC6-AE6E-9B983B6D2CA2}">
      <dgm:prSet/>
      <dgm:spPr>
        <a:solidFill>
          <a:srgbClr val="FEFA62"/>
        </a:solidFill>
      </dgm:spPr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Сенсорные эталоны и познавательные действия</a:t>
          </a:r>
          <a:endParaRPr lang="ru-RU" dirty="0">
            <a:solidFill>
              <a:srgbClr val="FF0000"/>
            </a:solidFill>
          </a:endParaRPr>
        </a:p>
      </dgm:t>
    </dgm:pt>
    <dgm:pt modelId="{349D099D-9307-4754-B341-7739C14B0CA0}" type="parTrans" cxnId="{C24E1C4D-58F4-4FC8-B382-1DE5A3631913}">
      <dgm:prSet/>
      <dgm:spPr/>
      <dgm:t>
        <a:bodyPr/>
        <a:lstStyle/>
        <a:p>
          <a:endParaRPr lang="ru-RU"/>
        </a:p>
      </dgm:t>
    </dgm:pt>
    <dgm:pt modelId="{275092B6-598C-47C3-BA90-AB94719EC69B}" type="sibTrans" cxnId="{C24E1C4D-58F4-4FC8-B382-1DE5A3631913}">
      <dgm:prSet/>
      <dgm:spPr/>
      <dgm:t>
        <a:bodyPr/>
        <a:lstStyle/>
        <a:p>
          <a:endParaRPr lang="ru-RU"/>
        </a:p>
      </dgm:t>
    </dgm:pt>
    <dgm:pt modelId="{9672B5AF-B50A-4537-8BE4-0E07331C5F3E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Основная гимнастика</a:t>
          </a:r>
        </a:p>
        <a:p>
          <a:r>
            <a:rPr lang="ru-RU" dirty="0" smtClean="0">
              <a:solidFill>
                <a:srgbClr val="FF0000"/>
              </a:solidFill>
            </a:rPr>
            <a:t>Подвижные и спортивные игры</a:t>
          </a:r>
        </a:p>
        <a:p>
          <a:r>
            <a:rPr lang="ru-RU" dirty="0" smtClean="0">
              <a:solidFill>
                <a:srgbClr val="FF0000"/>
              </a:solidFill>
            </a:rPr>
            <a:t>Спортивные упражнения</a:t>
          </a:r>
          <a:endParaRPr lang="ru-RU" dirty="0">
            <a:solidFill>
              <a:srgbClr val="FF0000"/>
            </a:solidFill>
          </a:endParaRPr>
        </a:p>
      </dgm:t>
    </dgm:pt>
    <dgm:pt modelId="{3A0702FC-C931-459F-91F7-82D27C309F56}" type="parTrans" cxnId="{C4A70487-45DB-4C06-9046-C1C1C11C792E}">
      <dgm:prSet/>
      <dgm:spPr/>
      <dgm:t>
        <a:bodyPr/>
        <a:lstStyle/>
        <a:p>
          <a:endParaRPr lang="ru-RU"/>
        </a:p>
      </dgm:t>
    </dgm:pt>
    <dgm:pt modelId="{F98EAA15-9AB3-428D-BCCE-71474C268E30}" type="sibTrans" cxnId="{C4A70487-45DB-4C06-9046-C1C1C11C792E}">
      <dgm:prSet/>
      <dgm:spPr/>
      <dgm:t>
        <a:bodyPr/>
        <a:lstStyle/>
        <a:p>
          <a:endParaRPr lang="ru-RU"/>
        </a:p>
      </dgm:t>
    </dgm:pt>
    <dgm:pt modelId="{70959F8A-3F66-450A-B9D6-8195C2924860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Формирование основ </a:t>
          </a:r>
        </a:p>
        <a:p>
          <a:r>
            <a:rPr lang="ru-RU" dirty="0" smtClean="0">
              <a:solidFill>
                <a:srgbClr val="FF0000"/>
              </a:solidFill>
            </a:rPr>
            <a:t>здорового  образа жизни</a:t>
          </a:r>
          <a:endParaRPr lang="ru-RU" dirty="0">
            <a:solidFill>
              <a:srgbClr val="FF0000"/>
            </a:solidFill>
          </a:endParaRPr>
        </a:p>
      </dgm:t>
    </dgm:pt>
    <dgm:pt modelId="{B5AA8722-25F6-4427-83A3-AAE24C52B38B}" type="parTrans" cxnId="{D9C41CFF-A934-420F-BE45-0D1ADBD24420}">
      <dgm:prSet/>
      <dgm:spPr/>
      <dgm:t>
        <a:bodyPr/>
        <a:lstStyle/>
        <a:p>
          <a:endParaRPr lang="ru-RU"/>
        </a:p>
      </dgm:t>
    </dgm:pt>
    <dgm:pt modelId="{8A8260D4-83B8-42FB-966A-C408E482F6EE}" type="sibTrans" cxnId="{D9C41CFF-A934-420F-BE45-0D1ADBD24420}">
      <dgm:prSet/>
      <dgm:spPr/>
      <dgm:t>
        <a:bodyPr/>
        <a:lstStyle/>
        <a:p>
          <a:endParaRPr lang="ru-RU"/>
        </a:p>
      </dgm:t>
    </dgm:pt>
    <dgm:pt modelId="{D7A90725-0FE0-493B-B3CB-B5E38ED87F0E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Активный отдых</a:t>
          </a:r>
          <a:endParaRPr lang="ru-RU" dirty="0">
            <a:solidFill>
              <a:srgbClr val="FF0000"/>
            </a:solidFill>
          </a:endParaRPr>
        </a:p>
      </dgm:t>
    </dgm:pt>
    <dgm:pt modelId="{197A35A7-A9E1-444B-BBCB-861473A8B810}" type="parTrans" cxnId="{D565F943-461D-41A8-835D-01D771E7DCE0}">
      <dgm:prSet/>
      <dgm:spPr/>
      <dgm:t>
        <a:bodyPr/>
        <a:lstStyle/>
        <a:p>
          <a:endParaRPr lang="ru-RU"/>
        </a:p>
      </dgm:t>
    </dgm:pt>
    <dgm:pt modelId="{A17E19DA-584B-4AF6-AB56-94A31BFA9237}" type="sibTrans" cxnId="{D565F943-461D-41A8-835D-01D771E7DCE0}">
      <dgm:prSet/>
      <dgm:spPr/>
      <dgm:t>
        <a:bodyPr/>
        <a:lstStyle/>
        <a:p>
          <a:endParaRPr lang="ru-RU"/>
        </a:p>
      </dgm:t>
    </dgm:pt>
    <dgm:pt modelId="{EAF77420-9F67-45FF-A76F-5D1C69EEBD0C}" type="pres">
      <dgm:prSet presAssocID="{53C9FEA3-0494-43C1-9D23-FB46DC7084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4D6BD32-1FCD-43B0-9218-4009461C2CE6}" type="pres">
      <dgm:prSet presAssocID="{AC4B5B76-E75E-4E15-B33D-41F9B77FBF42}" presName="hierRoot1" presStyleCnt="0">
        <dgm:presLayoutVars>
          <dgm:hierBranch val="init"/>
        </dgm:presLayoutVars>
      </dgm:prSet>
      <dgm:spPr/>
    </dgm:pt>
    <dgm:pt modelId="{B9E4349B-82FA-40C9-9E20-95FB5DC723AD}" type="pres">
      <dgm:prSet presAssocID="{AC4B5B76-E75E-4E15-B33D-41F9B77FBF42}" presName="rootComposite1" presStyleCnt="0"/>
      <dgm:spPr/>
    </dgm:pt>
    <dgm:pt modelId="{D9A43018-BE5B-445C-BBB6-D8570D83EE61}" type="pres">
      <dgm:prSet presAssocID="{AC4B5B76-E75E-4E15-B33D-41F9B77FBF42}" presName="rootText1" presStyleLbl="node0" presStyleIdx="0" presStyleCnt="1" custScaleX="386036" custScaleY="104262" custLinFactNeighborX="2077" custLinFactNeighborY="-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38DE28-9995-40BD-8626-F927DDF0F94A}" type="pres">
      <dgm:prSet presAssocID="{AC4B5B76-E75E-4E15-B33D-41F9B77FBF4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773A84D-9DDC-4117-A440-B4B7AAB4CF08}" type="pres">
      <dgm:prSet presAssocID="{AC4B5B76-E75E-4E15-B33D-41F9B77FBF42}" presName="hierChild2" presStyleCnt="0"/>
      <dgm:spPr/>
    </dgm:pt>
    <dgm:pt modelId="{FFD34CEE-B89E-49D8-8205-DEC5AB8C07B3}" type="pres">
      <dgm:prSet presAssocID="{5E1E0F2C-EE3C-4355-8C9F-BCE01FA1201C}" presName="Name37" presStyleLbl="parChTrans1D2" presStyleIdx="0" presStyleCnt="5"/>
      <dgm:spPr/>
      <dgm:t>
        <a:bodyPr/>
        <a:lstStyle/>
        <a:p>
          <a:endParaRPr lang="ru-RU"/>
        </a:p>
      </dgm:t>
    </dgm:pt>
    <dgm:pt modelId="{36531879-77F1-4A73-BC93-78005ABA92C6}" type="pres">
      <dgm:prSet presAssocID="{656E3B97-03FA-49E1-A937-3EB4F0A91038}" presName="hierRoot2" presStyleCnt="0">
        <dgm:presLayoutVars>
          <dgm:hierBranch val="init"/>
        </dgm:presLayoutVars>
      </dgm:prSet>
      <dgm:spPr/>
    </dgm:pt>
    <dgm:pt modelId="{328D3139-8A44-428C-AFB7-38BAE7729BB2}" type="pres">
      <dgm:prSet presAssocID="{656E3B97-03FA-49E1-A937-3EB4F0A91038}" presName="rootComposite" presStyleCnt="0"/>
      <dgm:spPr/>
    </dgm:pt>
    <dgm:pt modelId="{DF59148C-C394-45C7-BFB7-B21998B8943E}" type="pres">
      <dgm:prSet presAssocID="{656E3B97-03FA-49E1-A937-3EB4F0A91038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1E9B46-9FC4-4EE8-BCB0-DA9629EFDA3C}" type="pres">
      <dgm:prSet presAssocID="{656E3B97-03FA-49E1-A937-3EB4F0A91038}" presName="rootConnector" presStyleLbl="node2" presStyleIdx="0" presStyleCnt="5"/>
      <dgm:spPr/>
      <dgm:t>
        <a:bodyPr/>
        <a:lstStyle/>
        <a:p>
          <a:endParaRPr lang="ru-RU"/>
        </a:p>
      </dgm:t>
    </dgm:pt>
    <dgm:pt modelId="{1CF31E63-5829-4BA9-82A0-4965774F742C}" type="pres">
      <dgm:prSet presAssocID="{656E3B97-03FA-49E1-A937-3EB4F0A91038}" presName="hierChild4" presStyleCnt="0"/>
      <dgm:spPr/>
    </dgm:pt>
    <dgm:pt modelId="{8A880E32-24BB-4549-833F-178D59773C8B}" type="pres">
      <dgm:prSet presAssocID="{3A0702FC-C931-459F-91F7-82D27C309F56}" presName="Name37" presStyleLbl="parChTrans1D3" presStyleIdx="0" presStyleCnt="10"/>
      <dgm:spPr/>
      <dgm:t>
        <a:bodyPr/>
        <a:lstStyle/>
        <a:p>
          <a:endParaRPr lang="ru-RU"/>
        </a:p>
      </dgm:t>
    </dgm:pt>
    <dgm:pt modelId="{5F0B0C63-7C24-483E-B0FD-2AAB8A712146}" type="pres">
      <dgm:prSet presAssocID="{9672B5AF-B50A-4537-8BE4-0E07331C5F3E}" presName="hierRoot2" presStyleCnt="0">
        <dgm:presLayoutVars>
          <dgm:hierBranch val="init"/>
        </dgm:presLayoutVars>
      </dgm:prSet>
      <dgm:spPr/>
    </dgm:pt>
    <dgm:pt modelId="{2B282131-1BE1-4431-89B3-5677EDA442D9}" type="pres">
      <dgm:prSet presAssocID="{9672B5AF-B50A-4537-8BE4-0E07331C5F3E}" presName="rootComposite" presStyleCnt="0"/>
      <dgm:spPr/>
    </dgm:pt>
    <dgm:pt modelId="{3DAA91F2-4EE1-4100-A3CE-2D0F7F7C7EF5}" type="pres">
      <dgm:prSet presAssocID="{9672B5AF-B50A-4537-8BE4-0E07331C5F3E}" presName="rootText" presStyleLbl="node3" presStyleIdx="0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A3F23E-8D07-46AF-801F-74C7754AA390}" type="pres">
      <dgm:prSet presAssocID="{9672B5AF-B50A-4537-8BE4-0E07331C5F3E}" presName="rootConnector" presStyleLbl="node3" presStyleIdx="0" presStyleCnt="10"/>
      <dgm:spPr/>
      <dgm:t>
        <a:bodyPr/>
        <a:lstStyle/>
        <a:p>
          <a:endParaRPr lang="ru-RU"/>
        </a:p>
      </dgm:t>
    </dgm:pt>
    <dgm:pt modelId="{C6436114-065A-4E2B-9584-B1C1A87EA259}" type="pres">
      <dgm:prSet presAssocID="{9672B5AF-B50A-4537-8BE4-0E07331C5F3E}" presName="hierChild4" presStyleCnt="0"/>
      <dgm:spPr/>
    </dgm:pt>
    <dgm:pt modelId="{3333B704-9D61-467E-A355-772DD896021A}" type="pres">
      <dgm:prSet presAssocID="{B5AA8722-25F6-4427-83A3-AAE24C52B38B}" presName="Name37" presStyleLbl="parChTrans1D4" presStyleIdx="0" presStyleCnt="5"/>
      <dgm:spPr/>
      <dgm:t>
        <a:bodyPr/>
        <a:lstStyle/>
        <a:p>
          <a:endParaRPr lang="ru-RU"/>
        </a:p>
      </dgm:t>
    </dgm:pt>
    <dgm:pt modelId="{133CC5BC-06E8-4747-A9AF-71CC854F4920}" type="pres">
      <dgm:prSet presAssocID="{70959F8A-3F66-450A-B9D6-8195C2924860}" presName="hierRoot2" presStyleCnt="0">
        <dgm:presLayoutVars>
          <dgm:hierBranch val="init"/>
        </dgm:presLayoutVars>
      </dgm:prSet>
      <dgm:spPr/>
    </dgm:pt>
    <dgm:pt modelId="{7D703BA9-78B7-494A-B9B9-ACD55E282486}" type="pres">
      <dgm:prSet presAssocID="{70959F8A-3F66-450A-B9D6-8195C2924860}" presName="rootComposite" presStyleCnt="0"/>
      <dgm:spPr/>
    </dgm:pt>
    <dgm:pt modelId="{A68A43A5-6A5D-471B-8728-FA25ED600F97}" type="pres">
      <dgm:prSet presAssocID="{70959F8A-3F66-450A-B9D6-8195C2924860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D72437-517D-469B-B559-8D09C39BD565}" type="pres">
      <dgm:prSet presAssocID="{70959F8A-3F66-450A-B9D6-8195C2924860}" presName="rootConnector" presStyleLbl="node4" presStyleIdx="0" presStyleCnt="5"/>
      <dgm:spPr/>
      <dgm:t>
        <a:bodyPr/>
        <a:lstStyle/>
        <a:p>
          <a:endParaRPr lang="ru-RU"/>
        </a:p>
      </dgm:t>
    </dgm:pt>
    <dgm:pt modelId="{8010A32F-5F8C-400F-B044-89C1E4733934}" type="pres">
      <dgm:prSet presAssocID="{70959F8A-3F66-450A-B9D6-8195C2924860}" presName="hierChild4" presStyleCnt="0"/>
      <dgm:spPr/>
    </dgm:pt>
    <dgm:pt modelId="{C3A4D4C1-7733-41B5-A098-C21904F68FDD}" type="pres">
      <dgm:prSet presAssocID="{197A35A7-A9E1-444B-BBCB-861473A8B810}" presName="Name37" presStyleLbl="parChTrans1D4" presStyleIdx="1" presStyleCnt="5"/>
      <dgm:spPr/>
      <dgm:t>
        <a:bodyPr/>
        <a:lstStyle/>
        <a:p>
          <a:endParaRPr lang="ru-RU"/>
        </a:p>
      </dgm:t>
    </dgm:pt>
    <dgm:pt modelId="{6AB4FAFF-0E87-49AF-B81A-9229C4F60B26}" type="pres">
      <dgm:prSet presAssocID="{D7A90725-0FE0-493B-B3CB-B5E38ED87F0E}" presName="hierRoot2" presStyleCnt="0">
        <dgm:presLayoutVars>
          <dgm:hierBranch val="init"/>
        </dgm:presLayoutVars>
      </dgm:prSet>
      <dgm:spPr/>
    </dgm:pt>
    <dgm:pt modelId="{8F8C27E6-4598-48F8-8422-6C81075D76D3}" type="pres">
      <dgm:prSet presAssocID="{D7A90725-0FE0-493B-B3CB-B5E38ED87F0E}" presName="rootComposite" presStyleCnt="0"/>
      <dgm:spPr/>
    </dgm:pt>
    <dgm:pt modelId="{3978BE18-3EAE-4D76-8A6C-E0A65296C156}" type="pres">
      <dgm:prSet presAssocID="{D7A90725-0FE0-493B-B3CB-B5E38ED87F0E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20FCF6-1ECF-4C59-8B88-20769717F96D}" type="pres">
      <dgm:prSet presAssocID="{D7A90725-0FE0-493B-B3CB-B5E38ED87F0E}" presName="rootConnector" presStyleLbl="node4" presStyleIdx="1" presStyleCnt="5"/>
      <dgm:spPr/>
      <dgm:t>
        <a:bodyPr/>
        <a:lstStyle/>
        <a:p>
          <a:endParaRPr lang="ru-RU"/>
        </a:p>
      </dgm:t>
    </dgm:pt>
    <dgm:pt modelId="{A7734C7F-167D-4330-A4C9-5682B904BC5E}" type="pres">
      <dgm:prSet presAssocID="{D7A90725-0FE0-493B-B3CB-B5E38ED87F0E}" presName="hierChild4" presStyleCnt="0"/>
      <dgm:spPr/>
    </dgm:pt>
    <dgm:pt modelId="{31CEB333-CE8E-4C8F-A04D-E867A61C101F}" type="pres">
      <dgm:prSet presAssocID="{D7A90725-0FE0-493B-B3CB-B5E38ED87F0E}" presName="hierChild5" presStyleCnt="0"/>
      <dgm:spPr/>
    </dgm:pt>
    <dgm:pt modelId="{5CC62FB1-A040-4402-9186-3C4FCCF629B7}" type="pres">
      <dgm:prSet presAssocID="{70959F8A-3F66-450A-B9D6-8195C2924860}" presName="hierChild5" presStyleCnt="0"/>
      <dgm:spPr/>
    </dgm:pt>
    <dgm:pt modelId="{9C6E1FA1-E7FA-4BF4-9D1A-750722635E19}" type="pres">
      <dgm:prSet presAssocID="{9672B5AF-B50A-4537-8BE4-0E07331C5F3E}" presName="hierChild5" presStyleCnt="0"/>
      <dgm:spPr/>
    </dgm:pt>
    <dgm:pt modelId="{74E0393F-5F5A-433F-A1DE-05761E5C4455}" type="pres">
      <dgm:prSet presAssocID="{656E3B97-03FA-49E1-A937-3EB4F0A91038}" presName="hierChild5" presStyleCnt="0"/>
      <dgm:spPr/>
    </dgm:pt>
    <dgm:pt modelId="{F9747496-64FE-40E0-A4F0-8E5712E14632}" type="pres">
      <dgm:prSet presAssocID="{DD33D76C-A37E-4C9E-8E2C-9CB2891BE447}" presName="Name37" presStyleLbl="parChTrans1D2" presStyleIdx="1" presStyleCnt="5"/>
      <dgm:spPr/>
      <dgm:t>
        <a:bodyPr/>
        <a:lstStyle/>
        <a:p>
          <a:endParaRPr lang="ru-RU"/>
        </a:p>
      </dgm:t>
    </dgm:pt>
    <dgm:pt modelId="{A6158D1E-9365-4B01-8057-CA3DAE6CE504}" type="pres">
      <dgm:prSet presAssocID="{9BF27D38-3BE6-481E-9ACF-43CE2B674560}" presName="hierRoot2" presStyleCnt="0">
        <dgm:presLayoutVars>
          <dgm:hierBranch val="init"/>
        </dgm:presLayoutVars>
      </dgm:prSet>
      <dgm:spPr/>
    </dgm:pt>
    <dgm:pt modelId="{65A2CF8F-7B04-42EF-9C03-D26F994E3BB0}" type="pres">
      <dgm:prSet presAssocID="{9BF27D38-3BE6-481E-9ACF-43CE2B674560}" presName="rootComposite" presStyleCnt="0"/>
      <dgm:spPr/>
    </dgm:pt>
    <dgm:pt modelId="{12D85B03-4B4F-4D97-BF5C-4313E2BFC497}" type="pres">
      <dgm:prSet presAssocID="{9BF27D38-3BE6-481E-9ACF-43CE2B674560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4616E1-9C94-4503-9F99-75086FA3CCD2}" type="pres">
      <dgm:prSet presAssocID="{9BF27D38-3BE6-481E-9ACF-43CE2B674560}" presName="rootConnector" presStyleLbl="node2" presStyleIdx="1" presStyleCnt="5"/>
      <dgm:spPr/>
      <dgm:t>
        <a:bodyPr/>
        <a:lstStyle/>
        <a:p>
          <a:endParaRPr lang="ru-RU"/>
        </a:p>
      </dgm:t>
    </dgm:pt>
    <dgm:pt modelId="{61A36510-C968-4E5A-AFC2-A610DD49ED85}" type="pres">
      <dgm:prSet presAssocID="{9BF27D38-3BE6-481E-9ACF-43CE2B674560}" presName="hierChild4" presStyleCnt="0"/>
      <dgm:spPr/>
    </dgm:pt>
    <dgm:pt modelId="{F2C5F68A-F819-45E8-9DF8-7F121EA92270}" type="pres">
      <dgm:prSet presAssocID="{44E21753-BA8A-4F17-8078-6A71657F5A0D}" presName="Name37" presStyleLbl="parChTrans1D3" presStyleIdx="1" presStyleCnt="10"/>
      <dgm:spPr/>
      <dgm:t>
        <a:bodyPr/>
        <a:lstStyle/>
        <a:p>
          <a:endParaRPr lang="ru-RU"/>
        </a:p>
      </dgm:t>
    </dgm:pt>
    <dgm:pt modelId="{DD961AD6-2F6D-465C-8A61-3B5DC414B56E}" type="pres">
      <dgm:prSet presAssocID="{C538F6A2-5C17-4DEE-B8AC-478C4A4F6104}" presName="hierRoot2" presStyleCnt="0">
        <dgm:presLayoutVars>
          <dgm:hierBranch val="init"/>
        </dgm:presLayoutVars>
      </dgm:prSet>
      <dgm:spPr/>
    </dgm:pt>
    <dgm:pt modelId="{E525F510-B0DE-4E08-A0C9-642078201743}" type="pres">
      <dgm:prSet presAssocID="{C538F6A2-5C17-4DEE-B8AC-478C4A4F6104}" presName="rootComposite" presStyleCnt="0"/>
      <dgm:spPr/>
    </dgm:pt>
    <dgm:pt modelId="{920AA918-F50C-4B25-B006-D991CA9D7248}" type="pres">
      <dgm:prSet presAssocID="{C538F6A2-5C17-4DEE-B8AC-478C4A4F6104}" presName="rootText" presStyleLbl="node3" presStyleIdx="1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5B403B-2CA4-405B-B84C-1D6506F7331E}" type="pres">
      <dgm:prSet presAssocID="{C538F6A2-5C17-4DEE-B8AC-478C4A4F6104}" presName="rootConnector" presStyleLbl="node3" presStyleIdx="1" presStyleCnt="10"/>
      <dgm:spPr/>
      <dgm:t>
        <a:bodyPr/>
        <a:lstStyle/>
        <a:p>
          <a:endParaRPr lang="ru-RU"/>
        </a:p>
      </dgm:t>
    </dgm:pt>
    <dgm:pt modelId="{EA102D3C-97A4-4CCC-A6F9-294C0E8D767F}" type="pres">
      <dgm:prSet presAssocID="{C538F6A2-5C17-4DEE-B8AC-478C4A4F6104}" presName="hierChild4" presStyleCnt="0"/>
      <dgm:spPr/>
    </dgm:pt>
    <dgm:pt modelId="{E6286D32-B447-4127-8592-02CA901C1128}" type="pres">
      <dgm:prSet presAssocID="{C538F6A2-5C17-4DEE-B8AC-478C4A4F6104}" presName="hierChild5" presStyleCnt="0"/>
      <dgm:spPr/>
    </dgm:pt>
    <dgm:pt modelId="{50FCA8E4-DE03-4CC4-A2E9-615E15352480}" type="pres">
      <dgm:prSet presAssocID="{38526E59-92DD-4501-800A-27FC64145277}" presName="Name37" presStyleLbl="parChTrans1D3" presStyleIdx="2" presStyleCnt="10"/>
      <dgm:spPr/>
      <dgm:t>
        <a:bodyPr/>
        <a:lstStyle/>
        <a:p>
          <a:endParaRPr lang="ru-RU"/>
        </a:p>
      </dgm:t>
    </dgm:pt>
    <dgm:pt modelId="{E58B2441-9448-4026-9B05-DEDDD5E868EE}" type="pres">
      <dgm:prSet presAssocID="{48F9F66D-68EB-46E4-AE3A-26AA116BBC9B}" presName="hierRoot2" presStyleCnt="0">
        <dgm:presLayoutVars>
          <dgm:hierBranch val="init"/>
        </dgm:presLayoutVars>
      </dgm:prSet>
      <dgm:spPr/>
    </dgm:pt>
    <dgm:pt modelId="{E8FAC5A6-C170-4CCE-9161-7A2B47DBB951}" type="pres">
      <dgm:prSet presAssocID="{48F9F66D-68EB-46E4-AE3A-26AA116BBC9B}" presName="rootComposite" presStyleCnt="0"/>
      <dgm:spPr/>
    </dgm:pt>
    <dgm:pt modelId="{EE8CD90A-8693-43FF-AC77-444573DAF29E}" type="pres">
      <dgm:prSet presAssocID="{48F9F66D-68EB-46E4-AE3A-26AA116BBC9B}" presName="rootText" presStyleLbl="node3" presStyleIdx="2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BB1853-EA78-4DF3-A224-0998B73FBD7A}" type="pres">
      <dgm:prSet presAssocID="{48F9F66D-68EB-46E4-AE3A-26AA116BBC9B}" presName="rootConnector" presStyleLbl="node3" presStyleIdx="2" presStyleCnt="10"/>
      <dgm:spPr/>
      <dgm:t>
        <a:bodyPr/>
        <a:lstStyle/>
        <a:p>
          <a:endParaRPr lang="ru-RU"/>
        </a:p>
      </dgm:t>
    </dgm:pt>
    <dgm:pt modelId="{F194D057-8174-4477-BA28-1EDF77F91B3F}" type="pres">
      <dgm:prSet presAssocID="{48F9F66D-68EB-46E4-AE3A-26AA116BBC9B}" presName="hierChild4" presStyleCnt="0"/>
      <dgm:spPr/>
    </dgm:pt>
    <dgm:pt modelId="{ED7BBE8E-686A-4F96-80A1-6C640F4E252D}" type="pres">
      <dgm:prSet presAssocID="{48F9F66D-68EB-46E4-AE3A-26AA116BBC9B}" presName="hierChild5" presStyleCnt="0"/>
      <dgm:spPr/>
    </dgm:pt>
    <dgm:pt modelId="{D4407071-F111-4853-9A45-CE148497F71C}" type="pres">
      <dgm:prSet presAssocID="{D2855B2E-3789-4BB8-8927-FAC54DDDA863}" presName="Name37" presStyleLbl="parChTrans1D3" presStyleIdx="3" presStyleCnt="10"/>
      <dgm:spPr/>
      <dgm:t>
        <a:bodyPr/>
        <a:lstStyle/>
        <a:p>
          <a:endParaRPr lang="ru-RU"/>
        </a:p>
      </dgm:t>
    </dgm:pt>
    <dgm:pt modelId="{0D65262C-16CD-4934-A771-F1959A6ABE67}" type="pres">
      <dgm:prSet presAssocID="{BC51898C-143E-404C-B38F-CFA4560C90AE}" presName="hierRoot2" presStyleCnt="0">
        <dgm:presLayoutVars>
          <dgm:hierBranch val="init"/>
        </dgm:presLayoutVars>
      </dgm:prSet>
      <dgm:spPr/>
    </dgm:pt>
    <dgm:pt modelId="{050CB7E4-0CB6-4D10-A2FF-78BCE9C52CA6}" type="pres">
      <dgm:prSet presAssocID="{BC51898C-143E-404C-B38F-CFA4560C90AE}" presName="rootComposite" presStyleCnt="0"/>
      <dgm:spPr/>
    </dgm:pt>
    <dgm:pt modelId="{9642338E-8BDE-49B4-8978-E183524ABF5B}" type="pres">
      <dgm:prSet presAssocID="{BC51898C-143E-404C-B38F-CFA4560C90AE}" presName="rootText" presStyleLbl="node3" presStyleIdx="3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3099C1-4B7D-41B0-9656-CD1BB8F4F0B3}" type="pres">
      <dgm:prSet presAssocID="{BC51898C-143E-404C-B38F-CFA4560C90AE}" presName="rootConnector" presStyleLbl="node3" presStyleIdx="3" presStyleCnt="10"/>
      <dgm:spPr/>
      <dgm:t>
        <a:bodyPr/>
        <a:lstStyle/>
        <a:p>
          <a:endParaRPr lang="ru-RU"/>
        </a:p>
      </dgm:t>
    </dgm:pt>
    <dgm:pt modelId="{0D74059F-6E9F-4AE1-B898-87D82AD53909}" type="pres">
      <dgm:prSet presAssocID="{BC51898C-143E-404C-B38F-CFA4560C90AE}" presName="hierChild4" presStyleCnt="0"/>
      <dgm:spPr/>
    </dgm:pt>
    <dgm:pt modelId="{F181407F-CF38-40E7-93DC-90414426BA93}" type="pres">
      <dgm:prSet presAssocID="{BC51898C-143E-404C-B38F-CFA4560C90AE}" presName="hierChild5" presStyleCnt="0"/>
      <dgm:spPr/>
    </dgm:pt>
    <dgm:pt modelId="{363E8C97-9894-4ADE-AE96-CEB008B27FC3}" type="pres">
      <dgm:prSet presAssocID="{349D099D-9307-4754-B341-7739C14B0CA0}" presName="Name37" presStyleLbl="parChTrans1D3" presStyleIdx="4" presStyleCnt="10"/>
      <dgm:spPr/>
      <dgm:t>
        <a:bodyPr/>
        <a:lstStyle/>
        <a:p>
          <a:endParaRPr lang="ru-RU"/>
        </a:p>
      </dgm:t>
    </dgm:pt>
    <dgm:pt modelId="{CD15871C-4288-406E-8423-C5D998E1895F}" type="pres">
      <dgm:prSet presAssocID="{4D285FC2-8792-4DC6-AE6E-9B983B6D2CA2}" presName="hierRoot2" presStyleCnt="0">
        <dgm:presLayoutVars>
          <dgm:hierBranch val="init"/>
        </dgm:presLayoutVars>
      </dgm:prSet>
      <dgm:spPr/>
    </dgm:pt>
    <dgm:pt modelId="{5925BE42-E513-4A74-9091-9FF11D5BE6D5}" type="pres">
      <dgm:prSet presAssocID="{4D285FC2-8792-4DC6-AE6E-9B983B6D2CA2}" presName="rootComposite" presStyleCnt="0"/>
      <dgm:spPr/>
    </dgm:pt>
    <dgm:pt modelId="{8DAD88AB-D295-4E57-AA4B-5CEEF54EF741}" type="pres">
      <dgm:prSet presAssocID="{4D285FC2-8792-4DC6-AE6E-9B983B6D2CA2}" presName="rootText" presStyleLbl="node3" presStyleIdx="4" presStyleCnt="10" custLinFactNeighborX="-1285" custLinFactNeighborY="48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AC5213-6939-4446-B68D-B1337473A92E}" type="pres">
      <dgm:prSet presAssocID="{4D285FC2-8792-4DC6-AE6E-9B983B6D2CA2}" presName="rootConnector" presStyleLbl="node3" presStyleIdx="4" presStyleCnt="10"/>
      <dgm:spPr/>
      <dgm:t>
        <a:bodyPr/>
        <a:lstStyle/>
        <a:p>
          <a:endParaRPr lang="ru-RU"/>
        </a:p>
      </dgm:t>
    </dgm:pt>
    <dgm:pt modelId="{2ADF9836-90C7-4014-9026-4772539AB526}" type="pres">
      <dgm:prSet presAssocID="{4D285FC2-8792-4DC6-AE6E-9B983B6D2CA2}" presName="hierChild4" presStyleCnt="0"/>
      <dgm:spPr/>
    </dgm:pt>
    <dgm:pt modelId="{CA2E48E9-7D97-4A0F-A465-14CD8693546B}" type="pres">
      <dgm:prSet presAssocID="{4D285FC2-8792-4DC6-AE6E-9B983B6D2CA2}" presName="hierChild5" presStyleCnt="0"/>
      <dgm:spPr/>
    </dgm:pt>
    <dgm:pt modelId="{4FA3CA48-E6CB-4002-872C-C48120DE85BD}" type="pres">
      <dgm:prSet presAssocID="{9BF27D38-3BE6-481E-9ACF-43CE2B674560}" presName="hierChild5" presStyleCnt="0"/>
      <dgm:spPr/>
    </dgm:pt>
    <dgm:pt modelId="{5622A6D6-1412-4FFA-BA31-F173F728936D}" type="pres">
      <dgm:prSet presAssocID="{05A48D68-BA66-47FA-83D2-D3EFCC5DC427}" presName="Name37" presStyleLbl="parChTrans1D2" presStyleIdx="2" presStyleCnt="5"/>
      <dgm:spPr/>
      <dgm:t>
        <a:bodyPr/>
        <a:lstStyle/>
        <a:p>
          <a:endParaRPr lang="ru-RU"/>
        </a:p>
      </dgm:t>
    </dgm:pt>
    <dgm:pt modelId="{C2EBF13F-EE7D-4F0D-B173-85326DDDD356}" type="pres">
      <dgm:prSet presAssocID="{B4B9AE71-0276-49B5-B826-590ABA65DBA2}" presName="hierRoot2" presStyleCnt="0">
        <dgm:presLayoutVars>
          <dgm:hierBranch val="init"/>
        </dgm:presLayoutVars>
      </dgm:prSet>
      <dgm:spPr/>
    </dgm:pt>
    <dgm:pt modelId="{411C539C-E24D-4942-A2B7-DD02359AF608}" type="pres">
      <dgm:prSet presAssocID="{B4B9AE71-0276-49B5-B826-590ABA65DBA2}" presName="rootComposite" presStyleCnt="0"/>
      <dgm:spPr/>
    </dgm:pt>
    <dgm:pt modelId="{6D5180A8-A870-439F-AEF3-B94DB5A51412}" type="pres">
      <dgm:prSet presAssocID="{B4B9AE71-0276-49B5-B826-590ABA65DBA2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21CF59-4F43-4FFE-9D07-78F685A65436}" type="pres">
      <dgm:prSet presAssocID="{B4B9AE71-0276-49B5-B826-590ABA65DBA2}" presName="rootConnector" presStyleLbl="node2" presStyleIdx="2" presStyleCnt="5"/>
      <dgm:spPr/>
      <dgm:t>
        <a:bodyPr/>
        <a:lstStyle/>
        <a:p>
          <a:endParaRPr lang="ru-RU"/>
        </a:p>
      </dgm:t>
    </dgm:pt>
    <dgm:pt modelId="{EB935451-4A5B-409F-BE8B-BBED90D1FB57}" type="pres">
      <dgm:prSet presAssocID="{B4B9AE71-0276-49B5-B826-590ABA65DBA2}" presName="hierChild4" presStyleCnt="0"/>
      <dgm:spPr/>
    </dgm:pt>
    <dgm:pt modelId="{A2D401F2-E6D4-41A3-A757-1B6EA9BFDAA7}" type="pres">
      <dgm:prSet presAssocID="{46FF2CB8-02B4-4344-AF0B-F295C0317490}" presName="Name37" presStyleLbl="parChTrans1D3" presStyleIdx="5" presStyleCnt="10"/>
      <dgm:spPr/>
      <dgm:t>
        <a:bodyPr/>
        <a:lstStyle/>
        <a:p>
          <a:endParaRPr lang="ru-RU"/>
        </a:p>
      </dgm:t>
    </dgm:pt>
    <dgm:pt modelId="{694329AD-8CF5-4EE3-A752-40795C349E39}" type="pres">
      <dgm:prSet presAssocID="{00CFCD6D-A5EE-48C5-A415-DD5A1BC2C786}" presName="hierRoot2" presStyleCnt="0">
        <dgm:presLayoutVars>
          <dgm:hierBranch val="init"/>
        </dgm:presLayoutVars>
      </dgm:prSet>
      <dgm:spPr/>
    </dgm:pt>
    <dgm:pt modelId="{CA595B36-96E0-4BE8-87BD-B3AA1FBC16A2}" type="pres">
      <dgm:prSet presAssocID="{00CFCD6D-A5EE-48C5-A415-DD5A1BC2C786}" presName="rootComposite" presStyleCnt="0"/>
      <dgm:spPr/>
    </dgm:pt>
    <dgm:pt modelId="{0819D87A-D312-47F4-9EAB-94F1B5023F00}" type="pres">
      <dgm:prSet presAssocID="{00CFCD6D-A5EE-48C5-A415-DD5A1BC2C786}" presName="rootText" presStyleLbl="node3" presStyleIdx="5" presStyleCnt="10" custScaleY="1162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5F58BB-BC93-4E66-8688-B5A27760A64B}" type="pres">
      <dgm:prSet presAssocID="{00CFCD6D-A5EE-48C5-A415-DD5A1BC2C786}" presName="rootConnector" presStyleLbl="node3" presStyleIdx="5" presStyleCnt="10"/>
      <dgm:spPr/>
      <dgm:t>
        <a:bodyPr/>
        <a:lstStyle/>
        <a:p>
          <a:endParaRPr lang="ru-RU"/>
        </a:p>
      </dgm:t>
    </dgm:pt>
    <dgm:pt modelId="{518420F9-ADF6-4652-9369-345B824DD16C}" type="pres">
      <dgm:prSet presAssocID="{00CFCD6D-A5EE-48C5-A415-DD5A1BC2C786}" presName="hierChild4" presStyleCnt="0"/>
      <dgm:spPr/>
    </dgm:pt>
    <dgm:pt modelId="{7EDDCF07-43A2-4B3C-88B4-9BAF5132A519}" type="pres">
      <dgm:prSet presAssocID="{00CFCD6D-A5EE-48C5-A415-DD5A1BC2C786}" presName="hierChild5" presStyleCnt="0"/>
      <dgm:spPr/>
    </dgm:pt>
    <dgm:pt modelId="{78C0B3CD-2F70-4869-A2FA-4523DA93BF21}" type="pres">
      <dgm:prSet presAssocID="{826E50CB-8FAC-47CF-A28A-E39AB3799BDF}" presName="Name37" presStyleLbl="parChTrans1D3" presStyleIdx="6" presStyleCnt="10"/>
      <dgm:spPr/>
      <dgm:t>
        <a:bodyPr/>
        <a:lstStyle/>
        <a:p>
          <a:endParaRPr lang="ru-RU"/>
        </a:p>
      </dgm:t>
    </dgm:pt>
    <dgm:pt modelId="{982F6FED-D66D-4C3E-85B3-3D51918AC6D0}" type="pres">
      <dgm:prSet presAssocID="{88FE9AFA-BB70-427F-A28D-F41481BB0F34}" presName="hierRoot2" presStyleCnt="0">
        <dgm:presLayoutVars>
          <dgm:hierBranch val="init"/>
        </dgm:presLayoutVars>
      </dgm:prSet>
      <dgm:spPr/>
    </dgm:pt>
    <dgm:pt modelId="{0CCB99F7-8F2A-4825-AB95-28196B5BC83E}" type="pres">
      <dgm:prSet presAssocID="{88FE9AFA-BB70-427F-A28D-F41481BB0F34}" presName="rootComposite" presStyleCnt="0"/>
      <dgm:spPr/>
    </dgm:pt>
    <dgm:pt modelId="{967C9811-8B7B-48B5-8F03-C0FF2522555A}" type="pres">
      <dgm:prSet presAssocID="{88FE9AFA-BB70-427F-A28D-F41481BB0F34}" presName="rootText" presStyleLbl="node3" presStyleIdx="6" presStyleCnt="10" custLinFactNeighborX="180" custLinFactNeighborY="-231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28A242-B950-4E2C-A2E7-25700B4E37B7}" type="pres">
      <dgm:prSet presAssocID="{88FE9AFA-BB70-427F-A28D-F41481BB0F34}" presName="rootConnector" presStyleLbl="node3" presStyleIdx="6" presStyleCnt="10"/>
      <dgm:spPr/>
      <dgm:t>
        <a:bodyPr/>
        <a:lstStyle/>
        <a:p>
          <a:endParaRPr lang="ru-RU"/>
        </a:p>
      </dgm:t>
    </dgm:pt>
    <dgm:pt modelId="{5CEDE91F-A8E2-4283-AA25-77A68E52ABC1}" type="pres">
      <dgm:prSet presAssocID="{88FE9AFA-BB70-427F-A28D-F41481BB0F34}" presName="hierChild4" presStyleCnt="0"/>
      <dgm:spPr/>
    </dgm:pt>
    <dgm:pt modelId="{532385E7-7B3A-4B9C-B269-659954DDE55A}" type="pres">
      <dgm:prSet presAssocID="{88FE9AFA-BB70-427F-A28D-F41481BB0F34}" presName="hierChild5" presStyleCnt="0"/>
      <dgm:spPr/>
    </dgm:pt>
    <dgm:pt modelId="{050CA73C-8356-4812-9232-F738B26A10A3}" type="pres">
      <dgm:prSet presAssocID="{B4B9AE71-0276-49B5-B826-590ABA65DBA2}" presName="hierChild5" presStyleCnt="0"/>
      <dgm:spPr/>
    </dgm:pt>
    <dgm:pt modelId="{605D387D-6E3A-48A9-B6C4-AA5D2075D2F8}" type="pres">
      <dgm:prSet presAssocID="{CB8936FE-67EE-404F-B068-75BD80F85E86}" presName="Name37" presStyleLbl="parChTrans1D2" presStyleIdx="3" presStyleCnt="5"/>
      <dgm:spPr/>
      <dgm:t>
        <a:bodyPr/>
        <a:lstStyle/>
        <a:p>
          <a:endParaRPr lang="ru-RU"/>
        </a:p>
      </dgm:t>
    </dgm:pt>
    <dgm:pt modelId="{46FA4FB6-8C96-4DBE-AE41-1E22BC7BC912}" type="pres">
      <dgm:prSet presAssocID="{00B46F95-5ABF-49DF-9B8C-6261194CF159}" presName="hierRoot2" presStyleCnt="0">
        <dgm:presLayoutVars>
          <dgm:hierBranch val="init"/>
        </dgm:presLayoutVars>
      </dgm:prSet>
      <dgm:spPr/>
    </dgm:pt>
    <dgm:pt modelId="{6496C5EF-ACD2-4666-B8D2-B0025D666698}" type="pres">
      <dgm:prSet presAssocID="{00B46F95-5ABF-49DF-9B8C-6261194CF159}" presName="rootComposite" presStyleCnt="0"/>
      <dgm:spPr/>
    </dgm:pt>
    <dgm:pt modelId="{911F4E4B-0977-4867-AECF-F699F1484983}" type="pres">
      <dgm:prSet presAssocID="{00B46F95-5ABF-49DF-9B8C-6261194CF159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617FBB-C5C8-48CA-ABCA-018634B08B6A}" type="pres">
      <dgm:prSet presAssocID="{00B46F95-5ABF-49DF-9B8C-6261194CF159}" presName="rootConnector" presStyleLbl="node2" presStyleIdx="3" presStyleCnt="5"/>
      <dgm:spPr/>
      <dgm:t>
        <a:bodyPr/>
        <a:lstStyle/>
        <a:p>
          <a:endParaRPr lang="ru-RU"/>
        </a:p>
      </dgm:t>
    </dgm:pt>
    <dgm:pt modelId="{6C6ADF47-D1BD-47A3-9E0F-C1B44BE47DD7}" type="pres">
      <dgm:prSet presAssocID="{00B46F95-5ABF-49DF-9B8C-6261194CF159}" presName="hierChild4" presStyleCnt="0"/>
      <dgm:spPr/>
    </dgm:pt>
    <dgm:pt modelId="{56A678E1-ACC6-4BA2-A1A2-4BC1B94314C9}" type="pres">
      <dgm:prSet presAssocID="{0245F39A-B940-4443-A68C-FC71BBF3F9A8}" presName="Name37" presStyleLbl="parChTrans1D3" presStyleIdx="7" presStyleCnt="10"/>
      <dgm:spPr/>
      <dgm:t>
        <a:bodyPr/>
        <a:lstStyle/>
        <a:p>
          <a:endParaRPr lang="ru-RU"/>
        </a:p>
      </dgm:t>
    </dgm:pt>
    <dgm:pt modelId="{6F174238-0667-446A-9512-664C46535EC0}" type="pres">
      <dgm:prSet presAssocID="{410C7DC0-4785-4C1E-ACEF-DD1A03B6B9BE}" presName="hierRoot2" presStyleCnt="0">
        <dgm:presLayoutVars>
          <dgm:hierBranch val="init"/>
        </dgm:presLayoutVars>
      </dgm:prSet>
      <dgm:spPr/>
    </dgm:pt>
    <dgm:pt modelId="{F562183A-C006-4330-AC9A-064E8A91BFC3}" type="pres">
      <dgm:prSet presAssocID="{410C7DC0-4785-4C1E-ACEF-DD1A03B6B9BE}" presName="rootComposite" presStyleCnt="0"/>
      <dgm:spPr/>
    </dgm:pt>
    <dgm:pt modelId="{5811C935-6659-4E4A-ADAA-A5057EF3FA87}" type="pres">
      <dgm:prSet presAssocID="{410C7DC0-4785-4C1E-ACEF-DD1A03B6B9BE}" presName="rootText" presStyleLbl="node3" presStyleIdx="7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838854-099B-4E98-B086-6C45A9197357}" type="pres">
      <dgm:prSet presAssocID="{410C7DC0-4785-4C1E-ACEF-DD1A03B6B9BE}" presName="rootConnector" presStyleLbl="node3" presStyleIdx="7" presStyleCnt="10"/>
      <dgm:spPr/>
      <dgm:t>
        <a:bodyPr/>
        <a:lstStyle/>
        <a:p>
          <a:endParaRPr lang="ru-RU"/>
        </a:p>
      </dgm:t>
    </dgm:pt>
    <dgm:pt modelId="{E478075E-CEC1-4514-B125-F4E3812119B0}" type="pres">
      <dgm:prSet presAssocID="{410C7DC0-4785-4C1E-ACEF-DD1A03B6B9BE}" presName="hierChild4" presStyleCnt="0"/>
      <dgm:spPr/>
    </dgm:pt>
    <dgm:pt modelId="{398E27FA-7E93-4D0B-AF20-87EEC3466453}" type="pres">
      <dgm:prSet presAssocID="{410C7DC0-4785-4C1E-ACEF-DD1A03B6B9BE}" presName="hierChild5" presStyleCnt="0"/>
      <dgm:spPr/>
    </dgm:pt>
    <dgm:pt modelId="{D5BD784F-5EEE-45DE-B04C-1D0ED838C17C}" type="pres">
      <dgm:prSet presAssocID="{67FC9E60-34FD-4908-8890-4177676CC990}" presName="Name37" presStyleLbl="parChTrans1D3" presStyleIdx="8" presStyleCnt="10"/>
      <dgm:spPr/>
      <dgm:t>
        <a:bodyPr/>
        <a:lstStyle/>
        <a:p>
          <a:endParaRPr lang="ru-RU"/>
        </a:p>
      </dgm:t>
    </dgm:pt>
    <dgm:pt modelId="{84F4CD4A-F665-47DC-87CE-8BCDB7B6328E}" type="pres">
      <dgm:prSet presAssocID="{8F8D413C-2FA5-4A1C-8CF2-C96152719052}" presName="hierRoot2" presStyleCnt="0">
        <dgm:presLayoutVars>
          <dgm:hierBranch val="init"/>
        </dgm:presLayoutVars>
      </dgm:prSet>
      <dgm:spPr/>
    </dgm:pt>
    <dgm:pt modelId="{98B8A759-04DD-4C41-90CF-3542D3F2F742}" type="pres">
      <dgm:prSet presAssocID="{8F8D413C-2FA5-4A1C-8CF2-C96152719052}" presName="rootComposite" presStyleCnt="0"/>
      <dgm:spPr/>
    </dgm:pt>
    <dgm:pt modelId="{06D27E33-DDBD-45FE-9CFE-A3A15F609EA0}" type="pres">
      <dgm:prSet presAssocID="{8F8D413C-2FA5-4A1C-8CF2-C96152719052}" presName="rootText" presStyleLbl="node3" presStyleIdx="8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7DB60C-7A70-4161-888F-6463AE9FDBD6}" type="pres">
      <dgm:prSet presAssocID="{8F8D413C-2FA5-4A1C-8CF2-C96152719052}" presName="rootConnector" presStyleLbl="node3" presStyleIdx="8" presStyleCnt="10"/>
      <dgm:spPr/>
      <dgm:t>
        <a:bodyPr/>
        <a:lstStyle/>
        <a:p>
          <a:endParaRPr lang="ru-RU"/>
        </a:p>
      </dgm:t>
    </dgm:pt>
    <dgm:pt modelId="{D7CFF676-FD16-4BC1-840B-1E051A805FB9}" type="pres">
      <dgm:prSet presAssocID="{8F8D413C-2FA5-4A1C-8CF2-C96152719052}" presName="hierChild4" presStyleCnt="0"/>
      <dgm:spPr/>
    </dgm:pt>
    <dgm:pt modelId="{505558A4-DA0C-4F58-8211-17FA903A38FF}" type="pres">
      <dgm:prSet presAssocID="{8F8D413C-2FA5-4A1C-8CF2-C96152719052}" presName="hierChild5" presStyleCnt="0"/>
      <dgm:spPr/>
    </dgm:pt>
    <dgm:pt modelId="{36E1E953-25E5-4C83-8183-5950E0EC2F42}" type="pres">
      <dgm:prSet presAssocID="{00B46F95-5ABF-49DF-9B8C-6261194CF159}" presName="hierChild5" presStyleCnt="0"/>
      <dgm:spPr/>
    </dgm:pt>
    <dgm:pt modelId="{10723FBE-CF0C-4BF4-8E61-6720DE3A4B13}" type="pres">
      <dgm:prSet presAssocID="{CA551597-6811-49A0-A278-56B65B51B360}" presName="Name37" presStyleLbl="parChTrans1D2" presStyleIdx="4" presStyleCnt="5"/>
      <dgm:spPr/>
      <dgm:t>
        <a:bodyPr/>
        <a:lstStyle/>
        <a:p>
          <a:endParaRPr lang="ru-RU"/>
        </a:p>
      </dgm:t>
    </dgm:pt>
    <dgm:pt modelId="{0280BD80-0783-4A85-8F0A-6A15E9D66BE4}" type="pres">
      <dgm:prSet presAssocID="{2E4E8668-C8B2-44B8-8AF5-DB6B2FBBE37E}" presName="hierRoot2" presStyleCnt="0">
        <dgm:presLayoutVars>
          <dgm:hierBranch val="init"/>
        </dgm:presLayoutVars>
      </dgm:prSet>
      <dgm:spPr/>
    </dgm:pt>
    <dgm:pt modelId="{BF4FCFA2-4771-482A-87F9-919D48A7E2B8}" type="pres">
      <dgm:prSet presAssocID="{2E4E8668-C8B2-44B8-8AF5-DB6B2FBBE37E}" presName="rootComposite" presStyleCnt="0"/>
      <dgm:spPr/>
    </dgm:pt>
    <dgm:pt modelId="{E931706C-E620-4BA1-AC64-E6AC42CB0D4B}" type="pres">
      <dgm:prSet presAssocID="{2E4E8668-C8B2-44B8-8AF5-DB6B2FBBE37E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DDD712-003D-4DCC-9FBD-0BE8D6598397}" type="pres">
      <dgm:prSet presAssocID="{2E4E8668-C8B2-44B8-8AF5-DB6B2FBBE37E}" presName="rootConnector" presStyleLbl="node2" presStyleIdx="4" presStyleCnt="5"/>
      <dgm:spPr/>
      <dgm:t>
        <a:bodyPr/>
        <a:lstStyle/>
        <a:p>
          <a:endParaRPr lang="ru-RU"/>
        </a:p>
      </dgm:t>
    </dgm:pt>
    <dgm:pt modelId="{8DE926AE-F7FC-4C05-88BA-2D084890D233}" type="pres">
      <dgm:prSet presAssocID="{2E4E8668-C8B2-44B8-8AF5-DB6B2FBBE37E}" presName="hierChild4" presStyleCnt="0"/>
      <dgm:spPr/>
    </dgm:pt>
    <dgm:pt modelId="{1F4F1CF3-622F-4DE8-8C92-BBF35629E76F}" type="pres">
      <dgm:prSet presAssocID="{0463E548-8765-4A54-827E-44698A1BB23F}" presName="Name37" presStyleLbl="parChTrans1D3" presStyleIdx="9" presStyleCnt="10"/>
      <dgm:spPr/>
      <dgm:t>
        <a:bodyPr/>
        <a:lstStyle/>
        <a:p>
          <a:endParaRPr lang="ru-RU"/>
        </a:p>
      </dgm:t>
    </dgm:pt>
    <dgm:pt modelId="{9A6D6623-4030-41A6-A17C-E9C7D0BAE233}" type="pres">
      <dgm:prSet presAssocID="{285DF01C-0D1D-441A-B1F6-FB446CB4BC8E}" presName="hierRoot2" presStyleCnt="0">
        <dgm:presLayoutVars>
          <dgm:hierBranch val="init"/>
        </dgm:presLayoutVars>
      </dgm:prSet>
      <dgm:spPr/>
    </dgm:pt>
    <dgm:pt modelId="{7DC011DD-1F35-4846-B1E3-2567B4DA3FB2}" type="pres">
      <dgm:prSet presAssocID="{285DF01C-0D1D-441A-B1F6-FB446CB4BC8E}" presName="rootComposite" presStyleCnt="0"/>
      <dgm:spPr/>
    </dgm:pt>
    <dgm:pt modelId="{B46B959C-B0B7-4B28-AF7B-8EBF2B022A67}" type="pres">
      <dgm:prSet presAssocID="{285DF01C-0D1D-441A-B1F6-FB446CB4BC8E}" presName="rootText" presStyleLbl="node3" presStyleIdx="9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4C8122-2D13-4841-B225-5E5CE7E99526}" type="pres">
      <dgm:prSet presAssocID="{285DF01C-0D1D-441A-B1F6-FB446CB4BC8E}" presName="rootConnector" presStyleLbl="node3" presStyleIdx="9" presStyleCnt="10"/>
      <dgm:spPr/>
      <dgm:t>
        <a:bodyPr/>
        <a:lstStyle/>
        <a:p>
          <a:endParaRPr lang="ru-RU"/>
        </a:p>
      </dgm:t>
    </dgm:pt>
    <dgm:pt modelId="{84EB9317-62EE-49E0-B2C2-3A3D10332021}" type="pres">
      <dgm:prSet presAssocID="{285DF01C-0D1D-441A-B1F6-FB446CB4BC8E}" presName="hierChild4" presStyleCnt="0"/>
      <dgm:spPr/>
    </dgm:pt>
    <dgm:pt modelId="{C8BE0BF7-A11F-4A71-9E40-3F59BD582EF8}" type="pres">
      <dgm:prSet presAssocID="{74166C1C-8873-495E-97A7-BA29E41AAEB3}" presName="Name37" presStyleLbl="parChTrans1D4" presStyleIdx="2" presStyleCnt="5"/>
      <dgm:spPr/>
      <dgm:t>
        <a:bodyPr/>
        <a:lstStyle/>
        <a:p>
          <a:endParaRPr lang="ru-RU"/>
        </a:p>
      </dgm:t>
    </dgm:pt>
    <dgm:pt modelId="{879737AF-4E01-4D00-897A-EA2C09940D24}" type="pres">
      <dgm:prSet presAssocID="{B2711B65-3294-452D-B8A8-FF589C0E2B65}" presName="hierRoot2" presStyleCnt="0">
        <dgm:presLayoutVars>
          <dgm:hierBranch val="init"/>
        </dgm:presLayoutVars>
      </dgm:prSet>
      <dgm:spPr/>
    </dgm:pt>
    <dgm:pt modelId="{F492BBD3-3F87-4788-AE1C-A837A0212A78}" type="pres">
      <dgm:prSet presAssocID="{B2711B65-3294-452D-B8A8-FF589C0E2B65}" presName="rootComposite" presStyleCnt="0"/>
      <dgm:spPr/>
    </dgm:pt>
    <dgm:pt modelId="{67690F2D-6367-4441-952C-B3F5039079FA}" type="pres">
      <dgm:prSet presAssocID="{B2711B65-3294-452D-B8A8-FF589C0E2B65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A67074-B85E-4A55-BE16-38F31F2F6031}" type="pres">
      <dgm:prSet presAssocID="{B2711B65-3294-452D-B8A8-FF589C0E2B65}" presName="rootConnector" presStyleLbl="node4" presStyleIdx="2" presStyleCnt="5"/>
      <dgm:spPr/>
      <dgm:t>
        <a:bodyPr/>
        <a:lstStyle/>
        <a:p>
          <a:endParaRPr lang="ru-RU"/>
        </a:p>
      </dgm:t>
    </dgm:pt>
    <dgm:pt modelId="{5F69C3EE-1B4A-43C6-B252-8D41DB6CBAFE}" type="pres">
      <dgm:prSet presAssocID="{B2711B65-3294-452D-B8A8-FF589C0E2B65}" presName="hierChild4" presStyleCnt="0"/>
      <dgm:spPr/>
    </dgm:pt>
    <dgm:pt modelId="{CFFA7518-1204-4EA8-AE07-AFE29EA2A160}" type="pres">
      <dgm:prSet presAssocID="{2DB5A0C2-E142-488C-9289-CA63232BF957}" presName="Name37" presStyleLbl="parChTrans1D4" presStyleIdx="3" presStyleCnt="5"/>
      <dgm:spPr/>
      <dgm:t>
        <a:bodyPr/>
        <a:lstStyle/>
        <a:p>
          <a:endParaRPr lang="ru-RU"/>
        </a:p>
      </dgm:t>
    </dgm:pt>
    <dgm:pt modelId="{70A3312B-299E-4581-B820-581ECAB00FD6}" type="pres">
      <dgm:prSet presAssocID="{C7C68F04-0A76-4DCB-AA35-1A35D6A4747B}" presName="hierRoot2" presStyleCnt="0">
        <dgm:presLayoutVars>
          <dgm:hierBranch val="init"/>
        </dgm:presLayoutVars>
      </dgm:prSet>
      <dgm:spPr/>
    </dgm:pt>
    <dgm:pt modelId="{88D60563-B106-4261-96A3-7DB1FB20C46D}" type="pres">
      <dgm:prSet presAssocID="{C7C68F04-0A76-4DCB-AA35-1A35D6A4747B}" presName="rootComposite" presStyleCnt="0"/>
      <dgm:spPr/>
    </dgm:pt>
    <dgm:pt modelId="{8C108FE8-5305-4AE8-B436-DFD04C2160F9}" type="pres">
      <dgm:prSet presAssocID="{C7C68F04-0A76-4DCB-AA35-1A35D6A4747B}" presName="rootText" presStyleLbl="node4" presStyleIdx="3" presStyleCnt="5" custLinFactNeighborX="3633" custLinFactNeighborY="-196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DCDBA3-70B0-4B67-B6E4-AEC9ECAF8F20}" type="pres">
      <dgm:prSet presAssocID="{C7C68F04-0A76-4DCB-AA35-1A35D6A4747B}" presName="rootConnector" presStyleLbl="node4" presStyleIdx="3" presStyleCnt="5"/>
      <dgm:spPr/>
      <dgm:t>
        <a:bodyPr/>
        <a:lstStyle/>
        <a:p>
          <a:endParaRPr lang="ru-RU"/>
        </a:p>
      </dgm:t>
    </dgm:pt>
    <dgm:pt modelId="{8D8F3243-59D2-4719-A597-A447C4A988EE}" type="pres">
      <dgm:prSet presAssocID="{C7C68F04-0A76-4DCB-AA35-1A35D6A4747B}" presName="hierChild4" presStyleCnt="0"/>
      <dgm:spPr/>
    </dgm:pt>
    <dgm:pt modelId="{D303E093-7A53-4F95-82A3-3936B5F9E3E0}" type="pres">
      <dgm:prSet presAssocID="{5EF8E87F-725A-432B-A5DC-9430C0017D30}" presName="Name37" presStyleLbl="parChTrans1D4" presStyleIdx="4" presStyleCnt="5"/>
      <dgm:spPr/>
      <dgm:t>
        <a:bodyPr/>
        <a:lstStyle/>
        <a:p>
          <a:endParaRPr lang="ru-RU"/>
        </a:p>
      </dgm:t>
    </dgm:pt>
    <dgm:pt modelId="{76A5379E-4EFC-4916-A4F1-D23766FCE27A}" type="pres">
      <dgm:prSet presAssocID="{FCD9AAD0-62FF-47FA-9365-2D38134E6FDC}" presName="hierRoot2" presStyleCnt="0">
        <dgm:presLayoutVars>
          <dgm:hierBranch val="init"/>
        </dgm:presLayoutVars>
      </dgm:prSet>
      <dgm:spPr/>
    </dgm:pt>
    <dgm:pt modelId="{984C99FE-4575-4D2E-8F37-7EB2966C8091}" type="pres">
      <dgm:prSet presAssocID="{FCD9AAD0-62FF-47FA-9365-2D38134E6FDC}" presName="rootComposite" presStyleCnt="0"/>
      <dgm:spPr/>
    </dgm:pt>
    <dgm:pt modelId="{0D099CD4-FD4A-4084-97D4-178D99F6D25A}" type="pres">
      <dgm:prSet presAssocID="{FCD9AAD0-62FF-47FA-9365-2D38134E6FDC}" presName="rootText" presStyleLbl="node4" presStyleIdx="4" presStyleCnt="5" custLinFactNeighborX="-1994" custLinFactNeighborY="-166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6B2E85-6118-40EA-A91C-6FEADC67F8C9}" type="pres">
      <dgm:prSet presAssocID="{FCD9AAD0-62FF-47FA-9365-2D38134E6FDC}" presName="rootConnector" presStyleLbl="node4" presStyleIdx="4" presStyleCnt="5"/>
      <dgm:spPr/>
      <dgm:t>
        <a:bodyPr/>
        <a:lstStyle/>
        <a:p>
          <a:endParaRPr lang="ru-RU"/>
        </a:p>
      </dgm:t>
    </dgm:pt>
    <dgm:pt modelId="{8C397A69-FC8C-4C62-8126-E030F28BCF09}" type="pres">
      <dgm:prSet presAssocID="{FCD9AAD0-62FF-47FA-9365-2D38134E6FDC}" presName="hierChild4" presStyleCnt="0"/>
      <dgm:spPr/>
    </dgm:pt>
    <dgm:pt modelId="{8BE3091B-E890-4FA6-8478-CA776C49E161}" type="pres">
      <dgm:prSet presAssocID="{FCD9AAD0-62FF-47FA-9365-2D38134E6FDC}" presName="hierChild5" presStyleCnt="0"/>
      <dgm:spPr/>
    </dgm:pt>
    <dgm:pt modelId="{36A59C9E-E3F6-45B0-9EEB-AB283D98328E}" type="pres">
      <dgm:prSet presAssocID="{C7C68F04-0A76-4DCB-AA35-1A35D6A4747B}" presName="hierChild5" presStyleCnt="0"/>
      <dgm:spPr/>
    </dgm:pt>
    <dgm:pt modelId="{92163E9D-5843-412C-8410-B86D73CABFB4}" type="pres">
      <dgm:prSet presAssocID="{B2711B65-3294-452D-B8A8-FF589C0E2B65}" presName="hierChild5" presStyleCnt="0"/>
      <dgm:spPr/>
    </dgm:pt>
    <dgm:pt modelId="{DBD888AC-8E1F-473D-A290-EB9F5EBD603A}" type="pres">
      <dgm:prSet presAssocID="{285DF01C-0D1D-441A-B1F6-FB446CB4BC8E}" presName="hierChild5" presStyleCnt="0"/>
      <dgm:spPr/>
    </dgm:pt>
    <dgm:pt modelId="{A8F82FB4-1568-4AB3-A9C5-439F7DD878BD}" type="pres">
      <dgm:prSet presAssocID="{2E4E8668-C8B2-44B8-8AF5-DB6B2FBBE37E}" presName="hierChild5" presStyleCnt="0"/>
      <dgm:spPr/>
    </dgm:pt>
    <dgm:pt modelId="{6564FCA1-2242-4A5E-B2EA-AF1609D69C21}" type="pres">
      <dgm:prSet presAssocID="{AC4B5B76-E75E-4E15-B33D-41F9B77FBF42}" presName="hierChild3" presStyleCnt="0"/>
      <dgm:spPr/>
    </dgm:pt>
  </dgm:ptLst>
  <dgm:cxnLst>
    <dgm:cxn modelId="{08126EA4-03F7-4480-B19C-A702568701A6}" srcId="{AC4B5B76-E75E-4E15-B33D-41F9B77FBF42}" destId="{00B46F95-5ABF-49DF-9B8C-6261194CF159}" srcOrd="3" destOrd="0" parTransId="{CB8936FE-67EE-404F-B068-75BD80F85E86}" sibTransId="{E5F7C9A9-5CB7-4974-97CA-69D8EBE2DA8C}"/>
    <dgm:cxn modelId="{593EC6A3-67EF-4053-81AD-BE27062981D5}" srcId="{00B46F95-5ABF-49DF-9B8C-6261194CF159}" destId="{410C7DC0-4785-4C1E-ACEF-DD1A03B6B9BE}" srcOrd="0" destOrd="0" parTransId="{0245F39A-B940-4443-A68C-FC71BBF3F9A8}" sibTransId="{62223020-EDA8-4660-A646-8CA1555558A4}"/>
    <dgm:cxn modelId="{D2A72C06-85F3-4367-8FB6-CCA0B0AD8E5A}" type="presOf" srcId="{AC4B5B76-E75E-4E15-B33D-41F9B77FBF42}" destId="{D9A43018-BE5B-445C-BBB6-D8570D83EE61}" srcOrd="0" destOrd="0" presId="urn:microsoft.com/office/officeart/2005/8/layout/orgChart1"/>
    <dgm:cxn modelId="{9E6D1509-94BC-4C0C-9148-65E6F269F7FA}" type="presOf" srcId="{00B46F95-5ABF-49DF-9B8C-6261194CF159}" destId="{911F4E4B-0977-4867-AECF-F699F1484983}" srcOrd="0" destOrd="0" presId="urn:microsoft.com/office/officeart/2005/8/layout/orgChart1"/>
    <dgm:cxn modelId="{EC8E5887-D103-451F-BD58-24C879EBE1D4}" type="presOf" srcId="{48F9F66D-68EB-46E4-AE3A-26AA116BBC9B}" destId="{EE8CD90A-8693-43FF-AC77-444573DAF29E}" srcOrd="0" destOrd="0" presId="urn:microsoft.com/office/officeart/2005/8/layout/orgChart1"/>
    <dgm:cxn modelId="{DB1AFF97-2D86-4F8F-A440-EF6B1FFE183E}" type="presOf" srcId="{D7A90725-0FE0-493B-B3CB-B5E38ED87F0E}" destId="{D320FCF6-1ECF-4C59-8B88-20769717F96D}" srcOrd="1" destOrd="0" presId="urn:microsoft.com/office/officeart/2005/8/layout/orgChart1"/>
    <dgm:cxn modelId="{95C0A899-FA77-4DF1-B72C-F2ABC14A3E7F}" type="presOf" srcId="{38526E59-92DD-4501-800A-27FC64145277}" destId="{50FCA8E4-DE03-4CC4-A2E9-615E15352480}" srcOrd="0" destOrd="0" presId="urn:microsoft.com/office/officeart/2005/8/layout/orgChart1"/>
    <dgm:cxn modelId="{9DCF603B-C59A-4079-AE3D-D26EA7F86D87}" type="presOf" srcId="{B4B9AE71-0276-49B5-B826-590ABA65DBA2}" destId="{6D5180A8-A870-439F-AEF3-B94DB5A51412}" srcOrd="0" destOrd="0" presId="urn:microsoft.com/office/officeart/2005/8/layout/orgChart1"/>
    <dgm:cxn modelId="{43B8D6E9-D8D4-4454-9B2E-347A084930A0}" type="presOf" srcId="{349D099D-9307-4754-B341-7739C14B0CA0}" destId="{363E8C97-9894-4ADE-AE96-CEB008B27FC3}" srcOrd="0" destOrd="0" presId="urn:microsoft.com/office/officeart/2005/8/layout/orgChart1"/>
    <dgm:cxn modelId="{8061B848-86E1-473B-AA4F-4ED81B9237EC}" type="presOf" srcId="{285DF01C-0D1D-441A-B1F6-FB446CB4BC8E}" destId="{B46B959C-B0B7-4B28-AF7B-8EBF2B022A67}" srcOrd="0" destOrd="0" presId="urn:microsoft.com/office/officeart/2005/8/layout/orgChart1"/>
    <dgm:cxn modelId="{481E4007-85C5-4501-B552-D77012B19389}" type="presOf" srcId="{9672B5AF-B50A-4537-8BE4-0E07331C5F3E}" destId="{DDA3F23E-8D07-46AF-801F-74C7754AA390}" srcOrd="1" destOrd="0" presId="urn:microsoft.com/office/officeart/2005/8/layout/orgChart1"/>
    <dgm:cxn modelId="{27399A6C-36D9-4090-9681-01E3CEC4D7B8}" type="presOf" srcId="{B2711B65-3294-452D-B8A8-FF589C0E2B65}" destId="{67690F2D-6367-4441-952C-B3F5039079FA}" srcOrd="0" destOrd="0" presId="urn:microsoft.com/office/officeart/2005/8/layout/orgChart1"/>
    <dgm:cxn modelId="{3EA20173-0099-48E4-8222-689DD38CC612}" type="presOf" srcId="{4D285FC2-8792-4DC6-AE6E-9B983B6D2CA2}" destId="{8DAD88AB-D295-4E57-AA4B-5CEEF54EF741}" srcOrd="0" destOrd="0" presId="urn:microsoft.com/office/officeart/2005/8/layout/orgChart1"/>
    <dgm:cxn modelId="{1FC96C03-3262-400F-A13F-71FFE3EAF12D}" type="presOf" srcId="{C7C68F04-0A76-4DCB-AA35-1A35D6A4747B}" destId="{B7DCDBA3-70B0-4B67-B6E4-AEC9ECAF8F20}" srcOrd="1" destOrd="0" presId="urn:microsoft.com/office/officeart/2005/8/layout/orgChart1"/>
    <dgm:cxn modelId="{78D8621C-8981-4766-9610-3168645DC178}" type="presOf" srcId="{B4B9AE71-0276-49B5-B826-590ABA65DBA2}" destId="{D621CF59-4F43-4FFE-9D07-78F685A65436}" srcOrd="1" destOrd="0" presId="urn:microsoft.com/office/officeart/2005/8/layout/orgChart1"/>
    <dgm:cxn modelId="{3E9C6867-F0B8-4CDC-9959-F415E8351E85}" type="presOf" srcId="{656E3B97-03FA-49E1-A937-3EB4F0A91038}" destId="{DF59148C-C394-45C7-BFB7-B21998B8943E}" srcOrd="0" destOrd="0" presId="urn:microsoft.com/office/officeart/2005/8/layout/orgChart1"/>
    <dgm:cxn modelId="{776636A9-FA9E-48F9-9451-9378916BEB85}" type="presOf" srcId="{826E50CB-8FAC-47CF-A28A-E39AB3799BDF}" destId="{78C0B3CD-2F70-4869-A2FA-4523DA93BF21}" srcOrd="0" destOrd="0" presId="urn:microsoft.com/office/officeart/2005/8/layout/orgChart1"/>
    <dgm:cxn modelId="{821D34D2-438D-40F8-9583-3B4B0FE8E390}" type="presOf" srcId="{BC51898C-143E-404C-B38F-CFA4560C90AE}" destId="{9642338E-8BDE-49B4-8978-E183524ABF5B}" srcOrd="0" destOrd="0" presId="urn:microsoft.com/office/officeart/2005/8/layout/orgChart1"/>
    <dgm:cxn modelId="{8D19F5B9-1C0E-4A11-A336-411079332CCD}" type="presOf" srcId="{88FE9AFA-BB70-427F-A28D-F41481BB0F34}" destId="{967C9811-8B7B-48B5-8F03-C0FF2522555A}" srcOrd="0" destOrd="0" presId="urn:microsoft.com/office/officeart/2005/8/layout/orgChart1"/>
    <dgm:cxn modelId="{66C04EAB-1313-4BA8-8882-31826FFDAD78}" type="presOf" srcId="{B2711B65-3294-452D-B8A8-FF589C0E2B65}" destId="{BEA67074-B85E-4A55-BE16-38F31F2F6031}" srcOrd="1" destOrd="0" presId="urn:microsoft.com/office/officeart/2005/8/layout/orgChart1"/>
    <dgm:cxn modelId="{45016E3B-12DF-4B1A-8571-F500E74502C1}" srcId="{B4B9AE71-0276-49B5-B826-590ABA65DBA2}" destId="{00CFCD6D-A5EE-48C5-A415-DD5A1BC2C786}" srcOrd="0" destOrd="0" parTransId="{46FF2CB8-02B4-4344-AF0B-F295C0317490}" sibTransId="{C6FD876D-A4C6-4D54-9CA7-9EF8A09C522D}"/>
    <dgm:cxn modelId="{5829B722-07B0-4F38-9E05-1BBBB02788B7}" type="presOf" srcId="{00B46F95-5ABF-49DF-9B8C-6261194CF159}" destId="{58617FBB-C5C8-48CA-ABCA-018634B08B6A}" srcOrd="1" destOrd="0" presId="urn:microsoft.com/office/officeart/2005/8/layout/orgChart1"/>
    <dgm:cxn modelId="{9A153257-E321-4959-BD67-F61B571DBE88}" srcId="{9BF27D38-3BE6-481E-9ACF-43CE2B674560}" destId="{48F9F66D-68EB-46E4-AE3A-26AA116BBC9B}" srcOrd="1" destOrd="0" parTransId="{38526E59-92DD-4501-800A-27FC64145277}" sibTransId="{E04E3DA9-6B41-4A98-90C9-FE0496360228}"/>
    <dgm:cxn modelId="{FB6DF82D-59E6-4599-8557-6CF8A9F57BBC}" srcId="{00B46F95-5ABF-49DF-9B8C-6261194CF159}" destId="{8F8D413C-2FA5-4A1C-8CF2-C96152719052}" srcOrd="1" destOrd="0" parTransId="{67FC9E60-34FD-4908-8890-4177676CC990}" sibTransId="{AA766E29-8712-4949-9B9A-51AA55A99C40}"/>
    <dgm:cxn modelId="{4BACD8BC-038E-43A3-802B-692E609B3A14}" type="presOf" srcId="{67FC9E60-34FD-4908-8890-4177676CC990}" destId="{D5BD784F-5EEE-45DE-B04C-1D0ED838C17C}" srcOrd="0" destOrd="0" presId="urn:microsoft.com/office/officeart/2005/8/layout/orgChart1"/>
    <dgm:cxn modelId="{67C48757-8B05-4AEB-AE2F-C887F27CD445}" type="presOf" srcId="{C538F6A2-5C17-4DEE-B8AC-478C4A4F6104}" destId="{920AA918-F50C-4B25-B006-D991CA9D7248}" srcOrd="0" destOrd="0" presId="urn:microsoft.com/office/officeart/2005/8/layout/orgChart1"/>
    <dgm:cxn modelId="{C24E1C4D-58F4-4FC8-B382-1DE5A3631913}" srcId="{9BF27D38-3BE6-481E-9ACF-43CE2B674560}" destId="{4D285FC2-8792-4DC6-AE6E-9B983B6D2CA2}" srcOrd="3" destOrd="0" parTransId="{349D099D-9307-4754-B341-7739C14B0CA0}" sibTransId="{275092B6-598C-47C3-BA90-AB94719EC69B}"/>
    <dgm:cxn modelId="{6C538AB9-A5EC-47E6-8E6A-53B8DABEB2AD}" type="presOf" srcId="{88FE9AFA-BB70-427F-A28D-F41481BB0F34}" destId="{1028A242-B950-4E2C-A2E7-25700B4E37B7}" srcOrd="1" destOrd="0" presId="urn:microsoft.com/office/officeart/2005/8/layout/orgChart1"/>
    <dgm:cxn modelId="{B711F531-CC6D-4B9E-9800-22A2EE600CF4}" srcId="{AC4B5B76-E75E-4E15-B33D-41F9B77FBF42}" destId="{2E4E8668-C8B2-44B8-8AF5-DB6B2FBBE37E}" srcOrd="4" destOrd="0" parTransId="{CA551597-6811-49A0-A278-56B65B51B360}" sibTransId="{0284E12C-81C0-421E-9A3E-AAD74628D642}"/>
    <dgm:cxn modelId="{7EF2542D-EBD2-4905-AB80-05A7B6F3B6AB}" type="presOf" srcId="{70959F8A-3F66-450A-B9D6-8195C2924860}" destId="{2AD72437-517D-469B-B559-8D09C39BD565}" srcOrd="1" destOrd="0" presId="urn:microsoft.com/office/officeart/2005/8/layout/orgChart1"/>
    <dgm:cxn modelId="{984A408D-B75D-42C0-8D7D-C4AC39BC7828}" srcId="{9BF27D38-3BE6-481E-9ACF-43CE2B674560}" destId="{BC51898C-143E-404C-B38F-CFA4560C90AE}" srcOrd="2" destOrd="0" parTransId="{D2855B2E-3789-4BB8-8927-FAC54DDDA863}" sibTransId="{C0DDE282-9DBC-4729-9B61-D79C91E79CA7}"/>
    <dgm:cxn modelId="{C4A70487-45DB-4C06-9046-C1C1C11C792E}" srcId="{656E3B97-03FA-49E1-A937-3EB4F0A91038}" destId="{9672B5AF-B50A-4537-8BE4-0E07331C5F3E}" srcOrd="0" destOrd="0" parTransId="{3A0702FC-C931-459F-91F7-82D27C309F56}" sibTransId="{F98EAA15-9AB3-428D-BCCE-71474C268E30}"/>
    <dgm:cxn modelId="{FF26FCE8-84B8-4BBA-BCD8-233B45D0DFE2}" type="presOf" srcId="{9BF27D38-3BE6-481E-9ACF-43CE2B674560}" destId="{12D85B03-4B4F-4D97-BF5C-4313E2BFC497}" srcOrd="0" destOrd="0" presId="urn:microsoft.com/office/officeart/2005/8/layout/orgChart1"/>
    <dgm:cxn modelId="{86CA2294-02BC-4BC4-980D-B3D4FCF08271}" type="presOf" srcId="{70959F8A-3F66-450A-B9D6-8195C2924860}" destId="{A68A43A5-6A5D-471B-8728-FA25ED600F97}" srcOrd="0" destOrd="0" presId="urn:microsoft.com/office/officeart/2005/8/layout/orgChart1"/>
    <dgm:cxn modelId="{6A3742ED-A5EA-4C22-8DEC-2982C833B8AC}" type="presOf" srcId="{DD33D76C-A37E-4C9E-8E2C-9CB2891BE447}" destId="{F9747496-64FE-40E0-A4F0-8E5712E14632}" srcOrd="0" destOrd="0" presId="urn:microsoft.com/office/officeart/2005/8/layout/orgChart1"/>
    <dgm:cxn modelId="{03BB9C67-434D-418E-9CD0-209198D8B780}" type="presOf" srcId="{00CFCD6D-A5EE-48C5-A415-DD5A1BC2C786}" destId="{0819D87A-D312-47F4-9EAB-94F1B5023F00}" srcOrd="0" destOrd="0" presId="urn:microsoft.com/office/officeart/2005/8/layout/orgChart1"/>
    <dgm:cxn modelId="{F8812F39-1EE3-45B5-AD6D-DD43CDFFFD6F}" type="presOf" srcId="{CA551597-6811-49A0-A278-56B65B51B360}" destId="{10723FBE-CF0C-4BF4-8E61-6720DE3A4B13}" srcOrd="0" destOrd="0" presId="urn:microsoft.com/office/officeart/2005/8/layout/orgChart1"/>
    <dgm:cxn modelId="{691415EE-CE6B-4C57-BF02-BEBEE2E6B453}" type="presOf" srcId="{2E4E8668-C8B2-44B8-8AF5-DB6B2FBBE37E}" destId="{AADDD712-003D-4DCC-9FBD-0BE8D6598397}" srcOrd="1" destOrd="0" presId="urn:microsoft.com/office/officeart/2005/8/layout/orgChart1"/>
    <dgm:cxn modelId="{8EBFB008-F427-4AB0-B222-AB42674C74EC}" type="presOf" srcId="{285DF01C-0D1D-441A-B1F6-FB446CB4BC8E}" destId="{644C8122-2D13-4841-B225-5E5CE7E99526}" srcOrd="1" destOrd="0" presId="urn:microsoft.com/office/officeart/2005/8/layout/orgChart1"/>
    <dgm:cxn modelId="{2AEC3342-728A-4CEB-A8DC-7363DAAA1F58}" type="presOf" srcId="{FCD9AAD0-62FF-47FA-9365-2D38134E6FDC}" destId="{0D099CD4-FD4A-4084-97D4-178D99F6D25A}" srcOrd="0" destOrd="0" presId="urn:microsoft.com/office/officeart/2005/8/layout/orgChart1"/>
    <dgm:cxn modelId="{4BA0CC86-C509-4910-972C-512C9CD6AC42}" type="presOf" srcId="{48F9F66D-68EB-46E4-AE3A-26AA116BBC9B}" destId="{46BB1853-EA78-4DF3-A224-0998B73FBD7A}" srcOrd="1" destOrd="0" presId="urn:microsoft.com/office/officeart/2005/8/layout/orgChart1"/>
    <dgm:cxn modelId="{3BC7333B-D421-4C96-BBC2-B5CC048F9878}" srcId="{B2711B65-3294-452D-B8A8-FF589C0E2B65}" destId="{C7C68F04-0A76-4DCB-AA35-1A35D6A4747B}" srcOrd="0" destOrd="0" parTransId="{2DB5A0C2-E142-488C-9289-CA63232BF957}" sibTransId="{F04F6D12-09D8-4985-970F-98C0AE26CDE1}"/>
    <dgm:cxn modelId="{52EE98B8-8B3C-440C-A0D6-FA9610107B74}" type="presOf" srcId="{410C7DC0-4785-4C1E-ACEF-DD1A03B6B9BE}" destId="{20838854-099B-4E98-B086-6C45A9197357}" srcOrd="1" destOrd="0" presId="urn:microsoft.com/office/officeart/2005/8/layout/orgChart1"/>
    <dgm:cxn modelId="{6D98D713-8C38-4411-B568-84F657F58A69}" srcId="{C7C68F04-0A76-4DCB-AA35-1A35D6A4747B}" destId="{FCD9AAD0-62FF-47FA-9365-2D38134E6FDC}" srcOrd="0" destOrd="0" parTransId="{5EF8E87F-725A-432B-A5DC-9430C0017D30}" sibTransId="{441457D5-849D-4D99-BF69-E07B75DEFA79}"/>
    <dgm:cxn modelId="{A1926E08-2932-42CE-80FD-BC5B034CEBB4}" type="presOf" srcId="{C7C68F04-0A76-4DCB-AA35-1A35D6A4747B}" destId="{8C108FE8-5305-4AE8-B436-DFD04C2160F9}" srcOrd="0" destOrd="0" presId="urn:microsoft.com/office/officeart/2005/8/layout/orgChart1"/>
    <dgm:cxn modelId="{F6D2D445-893A-402C-A3B0-392356A394F4}" type="presOf" srcId="{BC51898C-143E-404C-B38F-CFA4560C90AE}" destId="{373099C1-4B7D-41B0-9656-CD1BB8F4F0B3}" srcOrd="1" destOrd="0" presId="urn:microsoft.com/office/officeart/2005/8/layout/orgChart1"/>
    <dgm:cxn modelId="{F7A17836-AA95-4E95-872D-E67E0C5289DD}" type="presOf" srcId="{0463E548-8765-4A54-827E-44698A1BB23F}" destId="{1F4F1CF3-622F-4DE8-8C92-BBF35629E76F}" srcOrd="0" destOrd="0" presId="urn:microsoft.com/office/officeart/2005/8/layout/orgChart1"/>
    <dgm:cxn modelId="{F0932DDE-7B0B-4BA9-B8D9-C8725FAA46AE}" type="presOf" srcId="{8F8D413C-2FA5-4A1C-8CF2-C96152719052}" destId="{06D27E33-DDBD-45FE-9CFE-A3A15F609EA0}" srcOrd="0" destOrd="0" presId="urn:microsoft.com/office/officeart/2005/8/layout/orgChart1"/>
    <dgm:cxn modelId="{633ED7DA-FF2D-41B9-824E-FB1282A31F39}" srcId="{AC4B5B76-E75E-4E15-B33D-41F9B77FBF42}" destId="{656E3B97-03FA-49E1-A937-3EB4F0A91038}" srcOrd="0" destOrd="0" parTransId="{5E1E0F2C-EE3C-4355-8C9F-BCE01FA1201C}" sibTransId="{076A3384-5BF2-4ED9-8FF5-3030F9959D51}"/>
    <dgm:cxn modelId="{F6D4ADFC-6F75-4181-A12A-9B1F1FF4589D}" srcId="{B4B9AE71-0276-49B5-B826-590ABA65DBA2}" destId="{88FE9AFA-BB70-427F-A28D-F41481BB0F34}" srcOrd="1" destOrd="0" parTransId="{826E50CB-8FAC-47CF-A28A-E39AB3799BDF}" sibTransId="{8C5D21A1-A2FD-4091-8130-591829328648}"/>
    <dgm:cxn modelId="{DA702036-F67F-4882-B7D0-3A4B3031FACF}" type="presOf" srcId="{AC4B5B76-E75E-4E15-B33D-41F9B77FBF42}" destId="{3238DE28-9995-40BD-8626-F927DDF0F94A}" srcOrd="1" destOrd="0" presId="urn:microsoft.com/office/officeart/2005/8/layout/orgChart1"/>
    <dgm:cxn modelId="{8255E9B2-81E1-4AD9-AA63-07D0CC546609}" srcId="{AC4B5B76-E75E-4E15-B33D-41F9B77FBF42}" destId="{9BF27D38-3BE6-481E-9ACF-43CE2B674560}" srcOrd="1" destOrd="0" parTransId="{DD33D76C-A37E-4C9E-8E2C-9CB2891BE447}" sibTransId="{F9941527-B0C1-4651-8285-3212AA867D26}"/>
    <dgm:cxn modelId="{3310F078-B39F-4B36-8DF6-FA2026B991CC}" srcId="{2E4E8668-C8B2-44B8-8AF5-DB6B2FBBE37E}" destId="{285DF01C-0D1D-441A-B1F6-FB446CB4BC8E}" srcOrd="0" destOrd="0" parTransId="{0463E548-8765-4A54-827E-44698A1BB23F}" sibTransId="{25B1065D-66EC-441A-B80A-CD7187354F0B}"/>
    <dgm:cxn modelId="{782C08D5-8370-4DF0-9FDB-B1ED6BF39A11}" type="presOf" srcId="{C538F6A2-5C17-4DEE-B8AC-478C4A4F6104}" destId="{5E5B403B-2CA4-405B-B84C-1D6506F7331E}" srcOrd="1" destOrd="0" presId="urn:microsoft.com/office/officeart/2005/8/layout/orgChart1"/>
    <dgm:cxn modelId="{947CA7FA-8972-4F6B-860C-6533BFA0F88C}" type="presOf" srcId="{9672B5AF-B50A-4537-8BE4-0E07331C5F3E}" destId="{3DAA91F2-4EE1-4100-A3CE-2D0F7F7C7EF5}" srcOrd="0" destOrd="0" presId="urn:microsoft.com/office/officeart/2005/8/layout/orgChart1"/>
    <dgm:cxn modelId="{0C4F233D-0509-492C-963D-4BF3EB2812BC}" type="presOf" srcId="{53C9FEA3-0494-43C1-9D23-FB46DC7084E9}" destId="{EAF77420-9F67-45FF-A76F-5D1C69EEBD0C}" srcOrd="0" destOrd="0" presId="urn:microsoft.com/office/officeart/2005/8/layout/orgChart1"/>
    <dgm:cxn modelId="{37904022-7CB6-407E-9132-85BD75BBDE03}" type="presOf" srcId="{44E21753-BA8A-4F17-8078-6A71657F5A0D}" destId="{F2C5F68A-F819-45E8-9DF8-7F121EA92270}" srcOrd="0" destOrd="0" presId="urn:microsoft.com/office/officeart/2005/8/layout/orgChart1"/>
    <dgm:cxn modelId="{761D92B6-D231-403F-BCA8-A99DF3F54416}" type="presOf" srcId="{00CFCD6D-A5EE-48C5-A415-DD5A1BC2C786}" destId="{675F58BB-BC93-4E66-8688-B5A27760A64B}" srcOrd="1" destOrd="0" presId="urn:microsoft.com/office/officeart/2005/8/layout/orgChart1"/>
    <dgm:cxn modelId="{D9C41CFF-A934-420F-BE45-0D1ADBD24420}" srcId="{9672B5AF-B50A-4537-8BE4-0E07331C5F3E}" destId="{70959F8A-3F66-450A-B9D6-8195C2924860}" srcOrd="0" destOrd="0" parTransId="{B5AA8722-25F6-4427-83A3-AAE24C52B38B}" sibTransId="{8A8260D4-83B8-42FB-966A-C408E482F6EE}"/>
    <dgm:cxn modelId="{639EFCBE-E848-42A1-9682-614F41E5F95C}" srcId="{53C9FEA3-0494-43C1-9D23-FB46DC7084E9}" destId="{AC4B5B76-E75E-4E15-B33D-41F9B77FBF42}" srcOrd="0" destOrd="0" parTransId="{10B5BE9D-6851-4FC5-844B-6752ACE1C8ED}" sibTransId="{9DC23570-ACCB-4CFD-B242-35505EF5C25B}"/>
    <dgm:cxn modelId="{34C7B69A-5303-4B30-930F-3208F99D04D1}" type="presOf" srcId="{0245F39A-B940-4443-A68C-FC71BBF3F9A8}" destId="{56A678E1-ACC6-4BA2-A1A2-4BC1B94314C9}" srcOrd="0" destOrd="0" presId="urn:microsoft.com/office/officeart/2005/8/layout/orgChart1"/>
    <dgm:cxn modelId="{4E0BF777-3D17-45F2-B2BB-BA0BD6115466}" type="presOf" srcId="{2E4E8668-C8B2-44B8-8AF5-DB6B2FBBE37E}" destId="{E931706C-E620-4BA1-AC64-E6AC42CB0D4B}" srcOrd="0" destOrd="0" presId="urn:microsoft.com/office/officeart/2005/8/layout/orgChart1"/>
    <dgm:cxn modelId="{D9B508C3-2E89-4EDB-ACDF-3348C5049A7A}" type="presOf" srcId="{2DB5A0C2-E142-488C-9289-CA63232BF957}" destId="{CFFA7518-1204-4EA8-AE07-AFE29EA2A160}" srcOrd="0" destOrd="0" presId="urn:microsoft.com/office/officeart/2005/8/layout/orgChart1"/>
    <dgm:cxn modelId="{4006D611-E053-4A46-B866-A26223DD4A9F}" type="presOf" srcId="{5E1E0F2C-EE3C-4355-8C9F-BCE01FA1201C}" destId="{FFD34CEE-B89E-49D8-8205-DEC5AB8C07B3}" srcOrd="0" destOrd="0" presId="urn:microsoft.com/office/officeart/2005/8/layout/orgChart1"/>
    <dgm:cxn modelId="{E2E66AAE-EA94-4E29-918C-C825F7D6F10A}" type="presOf" srcId="{B5AA8722-25F6-4427-83A3-AAE24C52B38B}" destId="{3333B704-9D61-467E-A355-772DD896021A}" srcOrd="0" destOrd="0" presId="urn:microsoft.com/office/officeart/2005/8/layout/orgChart1"/>
    <dgm:cxn modelId="{D13CBAC9-E6FA-4FF2-96BF-A24C2E76ED50}" srcId="{9BF27D38-3BE6-481E-9ACF-43CE2B674560}" destId="{C538F6A2-5C17-4DEE-B8AC-478C4A4F6104}" srcOrd="0" destOrd="0" parTransId="{44E21753-BA8A-4F17-8078-6A71657F5A0D}" sibTransId="{7E41676E-38D9-4B3C-9CB2-36400345F4B8}"/>
    <dgm:cxn modelId="{94C6C28D-E485-4F75-971A-D223635F7B31}" type="presOf" srcId="{410C7DC0-4785-4C1E-ACEF-DD1A03B6B9BE}" destId="{5811C935-6659-4E4A-ADAA-A5057EF3FA87}" srcOrd="0" destOrd="0" presId="urn:microsoft.com/office/officeart/2005/8/layout/orgChart1"/>
    <dgm:cxn modelId="{BA31D69E-49B2-4E4C-81F8-412E9B18A664}" type="presOf" srcId="{5EF8E87F-725A-432B-A5DC-9430C0017D30}" destId="{D303E093-7A53-4F95-82A3-3936B5F9E3E0}" srcOrd="0" destOrd="0" presId="urn:microsoft.com/office/officeart/2005/8/layout/orgChart1"/>
    <dgm:cxn modelId="{47DDD501-C784-431D-BC5D-691AEA2E29F8}" type="presOf" srcId="{9BF27D38-3BE6-481E-9ACF-43CE2B674560}" destId="{AC4616E1-9C94-4503-9F99-75086FA3CCD2}" srcOrd="1" destOrd="0" presId="urn:microsoft.com/office/officeart/2005/8/layout/orgChart1"/>
    <dgm:cxn modelId="{2BDE2F9F-BDCA-4A32-985C-F9E33E732332}" srcId="{AC4B5B76-E75E-4E15-B33D-41F9B77FBF42}" destId="{B4B9AE71-0276-49B5-B826-590ABA65DBA2}" srcOrd="2" destOrd="0" parTransId="{05A48D68-BA66-47FA-83D2-D3EFCC5DC427}" sibTransId="{D1BFD9EB-D060-49F9-8961-02C7F6A9E44E}"/>
    <dgm:cxn modelId="{1F4E85F4-EA84-4F7E-90E3-238C7E15E5C1}" type="presOf" srcId="{FCD9AAD0-62FF-47FA-9365-2D38134E6FDC}" destId="{B06B2E85-6118-40EA-A91C-6FEADC67F8C9}" srcOrd="1" destOrd="0" presId="urn:microsoft.com/office/officeart/2005/8/layout/orgChart1"/>
    <dgm:cxn modelId="{D565F943-461D-41A8-835D-01D771E7DCE0}" srcId="{70959F8A-3F66-450A-B9D6-8195C2924860}" destId="{D7A90725-0FE0-493B-B3CB-B5E38ED87F0E}" srcOrd="0" destOrd="0" parTransId="{197A35A7-A9E1-444B-BBCB-861473A8B810}" sibTransId="{A17E19DA-584B-4AF6-AB56-94A31BFA9237}"/>
    <dgm:cxn modelId="{D8F909DD-7D29-4300-97BB-CF8BD4D93E2B}" type="presOf" srcId="{74166C1C-8873-495E-97A7-BA29E41AAEB3}" destId="{C8BE0BF7-A11F-4A71-9E40-3F59BD582EF8}" srcOrd="0" destOrd="0" presId="urn:microsoft.com/office/officeart/2005/8/layout/orgChart1"/>
    <dgm:cxn modelId="{05C7B307-39D7-471D-BA9A-074C9EDAFFFA}" type="presOf" srcId="{D7A90725-0FE0-493B-B3CB-B5E38ED87F0E}" destId="{3978BE18-3EAE-4D76-8A6C-E0A65296C156}" srcOrd="0" destOrd="0" presId="urn:microsoft.com/office/officeart/2005/8/layout/orgChart1"/>
    <dgm:cxn modelId="{CA5B4C4D-DA28-4BCE-ACA1-AA2CC1F9EBC8}" type="presOf" srcId="{656E3B97-03FA-49E1-A937-3EB4F0A91038}" destId="{2B1E9B46-9FC4-4EE8-BCB0-DA9629EFDA3C}" srcOrd="1" destOrd="0" presId="urn:microsoft.com/office/officeart/2005/8/layout/orgChart1"/>
    <dgm:cxn modelId="{39A40C7B-02C0-46A2-A79C-A129AEF84379}" type="presOf" srcId="{05A48D68-BA66-47FA-83D2-D3EFCC5DC427}" destId="{5622A6D6-1412-4FFA-BA31-F173F728936D}" srcOrd="0" destOrd="0" presId="urn:microsoft.com/office/officeart/2005/8/layout/orgChart1"/>
    <dgm:cxn modelId="{75F0514D-3002-4853-9533-A00C8DF82D08}" srcId="{285DF01C-0D1D-441A-B1F6-FB446CB4BC8E}" destId="{B2711B65-3294-452D-B8A8-FF589C0E2B65}" srcOrd="0" destOrd="0" parTransId="{74166C1C-8873-495E-97A7-BA29E41AAEB3}" sibTransId="{902DC68E-277C-4ABB-BAD1-4E88A6FF2038}"/>
    <dgm:cxn modelId="{927573A7-36E7-4FF1-A8A4-A5C2EAD4CBB0}" type="presOf" srcId="{3A0702FC-C931-459F-91F7-82D27C309F56}" destId="{8A880E32-24BB-4549-833F-178D59773C8B}" srcOrd="0" destOrd="0" presId="urn:microsoft.com/office/officeart/2005/8/layout/orgChart1"/>
    <dgm:cxn modelId="{A0326FEB-DB95-41FA-80F5-5AE510A188D3}" type="presOf" srcId="{46FF2CB8-02B4-4344-AF0B-F295C0317490}" destId="{A2D401F2-E6D4-41A3-A757-1B6EA9BFDAA7}" srcOrd="0" destOrd="0" presId="urn:microsoft.com/office/officeart/2005/8/layout/orgChart1"/>
    <dgm:cxn modelId="{2F5C6308-29D7-4553-ACD1-DB8275F88B06}" type="presOf" srcId="{CB8936FE-67EE-404F-B068-75BD80F85E86}" destId="{605D387D-6E3A-48A9-B6C4-AA5D2075D2F8}" srcOrd="0" destOrd="0" presId="urn:microsoft.com/office/officeart/2005/8/layout/orgChart1"/>
    <dgm:cxn modelId="{983C29E9-D30A-43FF-A1BA-6A5815E52C80}" type="presOf" srcId="{8F8D413C-2FA5-4A1C-8CF2-C96152719052}" destId="{4C7DB60C-7A70-4161-888F-6463AE9FDBD6}" srcOrd="1" destOrd="0" presId="urn:microsoft.com/office/officeart/2005/8/layout/orgChart1"/>
    <dgm:cxn modelId="{3E81C2D9-4F56-48E1-8718-E9FF2960BA3C}" type="presOf" srcId="{4D285FC2-8792-4DC6-AE6E-9B983B6D2CA2}" destId="{FBAC5213-6939-4446-B68D-B1337473A92E}" srcOrd="1" destOrd="0" presId="urn:microsoft.com/office/officeart/2005/8/layout/orgChart1"/>
    <dgm:cxn modelId="{3295CD12-017B-423B-8C36-491FDDD56F1D}" type="presOf" srcId="{197A35A7-A9E1-444B-BBCB-861473A8B810}" destId="{C3A4D4C1-7733-41B5-A098-C21904F68FDD}" srcOrd="0" destOrd="0" presId="urn:microsoft.com/office/officeart/2005/8/layout/orgChart1"/>
    <dgm:cxn modelId="{B3F45220-816E-4B21-9B3B-C2A8CEB50DF1}" type="presOf" srcId="{D2855B2E-3789-4BB8-8927-FAC54DDDA863}" destId="{D4407071-F111-4853-9A45-CE148497F71C}" srcOrd="0" destOrd="0" presId="urn:microsoft.com/office/officeart/2005/8/layout/orgChart1"/>
    <dgm:cxn modelId="{4F7FCFDE-D7DC-4572-B9CE-E0729C4620FA}" type="presParOf" srcId="{EAF77420-9F67-45FF-A76F-5D1C69EEBD0C}" destId="{94D6BD32-1FCD-43B0-9218-4009461C2CE6}" srcOrd="0" destOrd="0" presId="urn:microsoft.com/office/officeart/2005/8/layout/orgChart1"/>
    <dgm:cxn modelId="{AEEB89C0-9687-4935-8774-BA98677A22D2}" type="presParOf" srcId="{94D6BD32-1FCD-43B0-9218-4009461C2CE6}" destId="{B9E4349B-82FA-40C9-9E20-95FB5DC723AD}" srcOrd="0" destOrd="0" presId="urn:microsoft.com/office/officeart/2005/8/layout/orgChart1"/>
    <dgm:cxn modelId="{F702740A-AD29-4379-9DEA-EAED0DB369C0}" type="presParOf" srcId="{B9E4349B-82FA-40C9-9E20-95FB5DC723AD}" destId="{D9A43018-BE5B-445C-BBB6-D8570D83EE61}" srcOrd="0" destOrd="0" presId="urn:microsoft.com/office/officeart/2005/8/layout/orgChart1"/>
    <dgm:cxn modelId="{85060BF1-8A7D-41A1-8C70-EFF3BFC82B55}" type="presParOf" srcId="{B9E4349B-82FA-40C9-9E20-95FB5DC723AD}" destId="{3238DE28-9995-40BD-8626-F927DDF0F94A}" srcOrd="1" destOrd="0" presId="urn:microsoft.com/office/officeart/2005/8/layout/orgChart1"/>
    <dgm:cxn modelId="{96C4B3B0-99BC-453D-B7BC-C1A8726831B7}" type="presParOf" srcId="{94D6BD32-1FCD-43B0-9218-4009461C2CE6}" destId="{5773A84D-9DDC-4117-A440-B4B7AAB4CF08}" srcOrd="1" destOrd="0" presId="urn:microsoft.com/office/officeart/2005/8/layout/orgChart1"/>
    <dgm:cxn modelId="{512FC430-7E96-4301-A7FA-78F4ED2E960A}" type="presParOf" srcId="{5773A84D-9DDC-4117-A440-B4B7AAB4CF08}" destId="{FFD34CEE-B89E-49D8-8205-DEC5AB8C07B3}" srcOrd="0" destOrd="0" presId="urn:microsoft.com/office/officeart/2005/8/layout/orgChart1"/>
    <dgm:cxn modelId="{8D6E1577-393B-4965-B753-BAC9CDDCB80D}" type="presParOf" srcId="{5773A84D-9DDC-4117-A440-B4B7AAB4CF08}" destId="{36531879-77F1-4A73-BC93-78005ABA92C6}" srcOrd="1" destOrd="0" presId="urn:microsoft.com/office/officeart/2005/8/layout/orgChart1"/>
    <dgm:cxn modelId="{26DAB1F7-EE04-4866-9B60-CD153651C9F0}" type="presParOf" srcId="{36531879-77F1-4A73-BC93-78005ABA92C6}" destId="{328D3139-8A44-428C-AFB7-38BAE7729BB2}" srcOrd="0" destOrd="0" presId="urn:microsoft.com/office/officeart/2005/8/layout/orgChart1"/>
    <dgm:cxn modelId="{73C4C681-6712-46B7-B061-C1A61FC19C62}" type="presParOf" srcId="{328D3139-8A44-428C-AFB7-38BAE7729BB2}" destId="{DF59148C-C394-45C7-BFB7-B21998B8943E}" srcOrd="0" destOrd="0" presId="urn:microsoft.com/office/officeart/2005/8/layout/orgChart1"/>
    <dgm:cxn modelId="{129AED85-04E2-430A-8142-52277305ED0C}" type="presParOf" srcId="{328D3139-8A44-428C-AFB7-38BAE7729BB2}" destId="{2B1E9B46-9FC4-4EE8-BCB0-DA9629EFDA3C}" srcOrd="1" destOrd="0" presId="urn:microsoft.com/office/officeart/2005/8/layout/orgChart1"/>
    <dgm:cxn modelId="{DF2E0499-B872-4298-A80E-DDFBADBB7B21}" type="presParOf" srcId="{36531879-77F1-4A73-BC93-78005ABA92C6}" destId="{1CF31E63-5829-4BA9-82A0-4965774F742C}" srcOrd="1" destOrd="0" presId="urn:microsoft.com/office/officeart/2005/8/layout/orgChart1"/>
    <dgm:cxn modelId="{06EC27FA-7144-4394-89ED-5C1818ED450D}" type="presParOf" srcId="{1CF31E63-5829-4BA9-82A0-4965774F742C}" destId="{8A880E32-24BB-4549-833F-178D59773C8B}" srcOrd="0" destOrd="0" presId="urn:microsoft.com/office/officeart/2005/8/layout/orgChart1"/>
    <dgm:cxn modelId="{F817ED89-FB16-466E-986C-B7D83B67DF3D}" type="presParOf" srcId="{1CF31E63-5829-4BA9-82A0-4965774F742C}" destId="{5F0B0C63-7C24-483E-B0FD-2AAB8A712146}" srcOrd="1" destOrd="0" presId="urn:microsoft.com/office/officeart/2005/8/layout/orgChart1"/>
    <dgm:cxn modelId="{12DF481D-A49B-406D-835F-4CA2E6E005DD}" type="presParOf" srcId="{5F0B0C63-7C24-483E-B0FD-2AAB8A712146}" destId="{2B282131-1BE1-4431-89B3-5677EDA442D9}" srcOrd="0" destOrd="0" presId="urn:microsoft.com/office/officeart/2005/8/layout/orgChart1"/>
    <dgm:cxn modelId="{76B22A50-9B75-4E42-8B2F-2D0F11AE1B66}" type="presParOf" srcId="{2B282131-1BE1-4431-89B3-5677EDA442D9}" destId="{3DAA91F2-4EE1-4100-A3CE-2D0F7F7C7EF5}" srcOrd="0" destOrd="0" presId="urn:microsoft.com/office/officeart/2005/8/layout/orgChart1"/>
    <dgm:cxn modelId="{D7A90FFE-731D-47D7-A195-5AF6339C26D4}" type="presParOf" srcId="{2B282131-1BE1-4431-89B3-5677EDA442D9}" destId="{DDA3F23E-8D07-46AF-801F-74C7754AA390}" srcOrd="1" destOrd="0" presId="urn:microsoft.com/office/officeart/2005/8/layout/orgChart1"/>
    <dgm:cxn modelId="{B96BEFB9-A9DD-4C64-8A68-7C1DA77A1A67}" type="presParOf" srcId="{5F0B0C63-7C24-483E-B0FD-2AAB8A712146}" destId="{C6436114-065A-4E2B-9584-B1C1A87EA259}" srcOrd="1" destOrd="0" presId="urn:microsoft.com/office/officeart/2005/8/layout/orgChart1"/>
    <dgm:cxn modelId="{C4E2DB64-E27C-47D9-B354-71ED6B4D1671}" type="presParOf" srcId="{C6436114-065A-4E2B-9584-B1C1A87EA259}" destId="{3333B704-9D61-467E-A355-772DD896021A}" srcOrd="0" destOrd="0" presId="urn:microsoft.com/office/officeart/2005/8/layout/orgChart1"/>
    <dgm:cxn modelId="{5B17D984-6338-4B27-AF5B-CB457F690870}" type="presParOf" srcId="{C6436114-065A-4E2B-9584-B1C1A87EA259}" destId="{133CC5BC-06E8-4747-A9AF-71CC854F4920}" srcOrd="1" destOrd="0" presId="urn:microsoft.com/office/officeart/2005/8/layout/orgChart1"/>
    <dgm:cxn modelId="{52E794A7-5A90-4F35-B3E4-828BDC2FFFC8}" type="presParOf" srcId="{133CC5BC-06E8-4747-A9AF-71CC854F4920}" destId="{7D703BA9-78B7-494A-B9B9-ACD55E282486}" srcOrd="0" destOrd="0" presId="urn:microsoft.com/office/officeart/2005/8/layout/orgChart1"/>
    <dgm:cxn modelId="{D69B087F-CD24-4500-A94E-136003369A79}" type="presParOf" srcId="{7D703BA9-78B7-494A-B9B9-ACD55E282486}" destId="{A68A43A5-6A5D-471B-8728-FA25ED600F97}" srcOrd="0" destOrd="0" presId="urn:microsoft.com/office/officeart/2005/8/layout/orgChart1"/>
    <dgm:cxn modelId="{6192DDCC-F9F4-4280-B5FC-8E15FD246DF9}" type="presParOf" srcId="{7D703BA9-78B7-494A-B9B9-ACD55E282486}" destId="{2AD72437-517D-469B-B559-8D09C39BD565}" srcOrd="1" destOrd="0" presId="urn:microsoft.com/office/officeart/2005/8/layout/orgChart1"/>
    <dgm:cxn modelId="{F6ADDAFC-F61D-4B2B-93E9-087754584BA5}" type="presParOf" srcId="{133CC5BC-06E8-4747-A9AF-71CC854F4920}" destId="{8010A32F-5F8C-400F-B044-89C1E4733934}" srcOrd="1" destOrd="0" presId="urn:microsoft.com/office/officeart/2005/8/layout/orgChart1"/>
    <dgm:cxn modelId="{2AB955E7-51F8-41AD-802C-44B1A68EBBAE}" type="presParOf" srcId="{8010A32F-5F8C-400F-B044-89C1E4733934}" destId="{C3A4D4C1-7733-41B5-A098-C21904F68FDD}" srcOrd="0" destOrd="0" presId="urn:microsoft.com/office/officeart/2005/8/layout/orgChart1"/>
    <dgm:cxn modelId="{64036C4F-1B87-4D51-8790-91D16F7C2E16}" type="presParOf" srcId="{8010A32F-5F8C-400F-B044-89C1E4733934}" destId="{6AB4FAFF-0E87-49AF-B81A-9229C4F60B26}" srcOrd="1" destOrd="0" presId="urn:microsoft.com/office/officeart/2005/8/layout/orgChart1"/>
    <dgm:cxn modelId="{5FB76C42-BF11-4331-808A-D84D275C5E33}" type="presParOf" srcId="{6AB4FAFF-0E87-49AF-B81A-9229C4F60B26}" destId="{8F8C27E6-4598-48F8-8422-6C81075D76D3}" srcOrd="0" destOrd="0" presId="urn:microsoft.com/office/officeart/2005/8/layout/orgChart1"/>
    <dgm:cxn modelId="{F6ED266E-59E6-433E-A688-F1E18A185AFD}" type="presParOf" srcId="{8F8C27E6-4598-48F8-8422-6C81075D76D3}" destId="{3978BE18-3EAE-4D76-8A6C-E0A65296C156}" srcOrd="0" destOrd="0" presId="urn:microsoft.com/office/officeart/2005/8/layout/orgChart1"/>
    <dgm:cxn modelId="{1D18A215-DB42-4842-A432-7D150E223750}" type="presParOf" srcId="{8F8C27E6-4598-48F8-8422-6C81075D76D3}" destId="{D320FCF6-1ECF-4C59-8B88-20769717F96D}" srcOrd="1" destOrd="0" presId="urn:microsoft.com/office/officeart/2005/8/layout/orgChart1"/>
    <dgm:cxn modelId="{776EDA55-548E-4C1B-A807-01F89BC23584}" type="presParOf" srcId="{6AB4FAFF-0E87-49AF-B81A-9229C4F60B26}" destId="{A7734C7F-167D-4330-A4C9-5682B904BC5E}" srcOrd="1" destOrd="0" presId="urn:microsoft.com/office/officeart/2005/8/layout/orgChart1"/>
    <dgm:cxn modelId="{64674145-10B1-4FA6-AE45-7B39240EA925}" type="presParOf" srcId="{6AB4FAFF-0E87-49AF-B81A-9229C4F60B26}" destId="{31CEB333-CE8E-4C8F-A04D-E867A61C101F}" srcOrd="2" destOrd="0" presId="urn:microsoft.com/office/officeart/2005/8/layout/orgChart1"/>
    <dgm:cxn modelId="{281A4251-6387-45A5-99F1-C66779BBFF92}" type="presParOf" srcId="{133CC5BC-06E8-4747-A9AF-71CC854F4920}" destId="{5CC62FB1-A040-4402-9186-3C4FCCF629B7}" srcOrd="2" destOrd="0" presId="urn:microsoft.com/office/officeart/2005/8/layout/orgChart1"/>
    <dgm:cxn modelId="{BF7B1454-2CCE-42AC-968A-30A41A8F56C2}" type="presParOf" srcId="{5F0B0C63-7C24-483E-B0FD-2AAB8A712146}" destId="{9C6E1FA1-E7FA-4BF4-9D1A-750722635E19}" srcOrd="2" destOrd="0" presId="urn:microsoft.com/office/officeart/2005/8/layout/orgChart1"/>
    <dgm:cxn modelId="{B3B23D45-CC8E-490A-BEE4-FC64B4E0B795}" type="presParOf" srcId="{36531879-77F1-4A73-BC93-78005ABA92C6}" destId="{74E0393F-5F5A-433F-A1DE-05761E5C4455}" srcOrd="2" destOrd="0" presId="urn:microsoft.com/office/officeart/2005/8/layout/orgChart1"/>
    <dgm:cxn modelId="{1993365B-CAD8-470F-B1E7-B1182022D641}" type="presParOf" srcId="{5773A84D-9DDC-4117-A440-B4B7AAB4CF08}" destId="{F9747496-64FE-40E0-A4F0-8E5712E14632}" srcOrd="2" destOrd="0" presId="urn:microsoft.com/office/officeart/2005/8/layout/orgChart1"/>
    <dgm:cxn modelId="{3635E04B-3A93-41EC-B10B-2D0A071E4268}" type="presParOf" srcId="{5773A84D-9DDC-4117-A440-B4B7AAB4CF08}" destId="{A6158D1E-9365-4B01-8057-CA3DAE6CE504}" srcOrd="3" destOrd="0" presId="urn:microsoft.com/office/officeart/2005/8/layout/orgChart1"/>
    <dgm:cxn modelId="{8417482A-F5FE-4636-8AEC-F221C23F9D83}" type="presParOf" srcId="{A6158D1E-9365-4B01-8057-CA3DAE6CE504}" destId="{65A2CF8F-7B04-42EF-9C03-D26F994E3BB0}" srcOrd="0" destOrd="0" presId="urn:microsoft.com/office/officeart/2005/8/layout/orgChart1"/>
    <dgm:cxn modelId="{A95D31A2-F4F2-4C65-B34D-7E7BE0B6F266}" type="presParOf" srcId="{65A2CF8F-7B04-42EF-9C03-D26F994E3BB0}" destId="{12D85B03-4B4F-4D97-BF5C-4313E2BFC497}" srcOrd="0" destOrd="0" presId="urn:microsoft.com/office/officeart/2005/8/layout/orgChart1"/>
    <dgm:cxn modelId="{CE7E14DA-946B-4F2C-A029-D8C284F4147E}" type="presParOf" srcId="{65A2CF8F-7B04-42EF-9C03-D26F994E3BB0}" destId="{AC4616E1-9C94-4503-9F99-75086FA3CCD2}" srcOrd="1" destOrd="0" presId="urn:microsoft.com/office/officeart/2005/8/layout/orgChart1"/>
    <dgm:cxn modelId="{2ED4E9F3-E5D0-4E52-9304-9F885CE78A62}" type="presParOf" srcId="{A6158D1E-9365-4B01-8057-CA3DAE6CE504}" destId="{61A36510-C968-4E5A-AFC2-A610DD49ED85}" srcOrd="1" destOrd="0" presId="urn:microsoft.com/office/officeart/2005/8/layout/orgChart1"/>
    <dgm:cxn modelId="{53DD7312-9DB5-4FA8-86F0-9AD91B445A39}" type="presParOf" srcId="{61A36510-C968-4E5A-AFC2-A610DD49ED85}" destId="{F2C5F68A-F819-45E8-9DF8-7F121EA92270}" srcOrd="0" destOrd="0" presId="urn:microsoft.com/office/officeart/2005/8/layout/orgChart1"/>
    <dgm:cxn modelId="{542C076C-691F-4FF1-A420-F7A3CDEF9331}" type="presParOf" srcId="{61A36510-C968-4E5A-AFC2-A610DD49ED85}" destId="{DD961AD6-2F6D-465C-8A61-3B5DC414B56E}" srcOrd="1" destOrd="0" presId="urn:microsoft.com/office/officeart/2005/8/layout/orgChart1"/>
    <dgm:cxn modelId="{837A2682-39C6-4772-A09A-7E1A62820B2A}" type="presParOf" srcId="{DD961AD6-2F6D-465C-8A61-3B5DC414B56E}" destId="{E525F510-B0DE-4E08-A0C9-642078201743}" srcOrd="0" destOrd="0" presId="urn:microsoft.com/office/officeart/2005/8/layout/orgChart1"/>
    <dgm:cxn modelId="{B66700A1-A152-4B53-A0D0-58096B5EE4C7}" type="presParOf" srcId="{E525F510-B0DE-4E08-A0C9-642078201743}" destId="{920AA918-F50C-4B25-B006-D991CA9D7248}" srcOrd="0" destOrd="0" presId="urn:microsoft.com/office/officeart/2005/8/layout/orgChart1"/>
    <dgm:cxn modelId="{A7380488-9397-4FFC-95B1-4214A4D87842}" type="presParOf" srcId="{E525F510-B0DE-4E08-A0C9-642078201743}" destId="{5E5B403B-2CA4-405B-B84C-1D6506F7331E}" srcOrd="1" destOrd="0" presId="urn:microsoft.com/office/officeart/2005/8/layout/orgChart1"/>
    <dgm:cxn modelId="{EEEC9A8B-2354-4047-A822-2C2A1E6A671F}" type="presParOf" srcId="{DD961AD6-2F6D-465C-8A61-3B5DC414B56E}" destId="{EA102D3C-97A4-4CCC-A6F9-294C0E8D767F}" srcOrd="1" destOrd="0" presId="urn:microsoft.com/office/officeart/2005/8/layout/orgChart1"/>
    <dgm:cxn modelId="{6FADEEAD-44BB-4E8E-AA33-1E94175618E6}" type="presParOf" srcId="{DD961AD6-2F6D-465C-8A61-3B5DC414B56E}" destId="{E6286D32-B447-4127-8592-02CA901C1128}" srcOrd="2" destOrd="0" presId="urn:microsoft.com/office/officeart/2005/8/layout/orgChart1"/>
    <dgm:cxn modelId="{0E97404E-C371-4013-A556-8E51EBB1D781}" type="presParOf" srcId="{61A36510-C968-4E5A-AFC2-A610DD49ED85}" destId="{50FCA8E4-DE03-4CC4-A2E9-615E15352480}" srcOrd="2" destOrd="0" presId="urn:microsoft.com/office/officeart/2005/8/layout/orgChart1"/>
    <dgm:cxn modelId="{50A0916A-6B19-4882-A512-DFD40C9E7771}" type="presParOf" srcId="{61A36510-C968-4E5A-AFC2-A610DD49ED85}" destId="{E58B2441-9448-4026-9B05-DEDDD5E868EE}" srcOrd="3" destOrd="0" presId="urn:microsoft.com/office/officeart/2005/8/layout/orgChart1"/>
    <dgm:cxn modelId="{08162EF8-AC2B-488D-B4CF-336D497D7FF6}" type="presParOf" srcId="{E58B2441-9448-4026-9B05-DEDDD5E868EE}" destId="{E8FAC5A6-C170-4CCE-9161-7A2B47DBB951}" srcOrd="0" destOrd="0" presId="urn:microsoft.com/office/officeart/2005/8/layout/orgChart1"/>
    <dgm:cxn modelId="{60ACBE8F-15D5-4D92-9B32-2BD1C8E2ED98}" type="presParOf" srcId="{E8FAC5A6-C170-4CCE-9161-7A2B47DBB951}" destId="{EE8CD90A-8693-43FF-AC77-444573DAF29E}" srcOrd="0" destOrd="0" presId="urn:microsoft.com/office/officeart/2005/8/layout/orgChart1"/>
    <dgm:cxn modelId="{A4F716D7-38AF-49B7-A718-26A2B5976F66}" type="presParOf" srcId="{E8FAC5A6-C170-4CCE-9161-7A2B47DBB951}" destId="{46BB1853-EA78-4DF3-A224-0998B73FBD7A}" srcOrd="1" destOrd="0" presId="urn:microsoft.com/office/officeart/2005/8/layout/orgChart1"/>
    <dgm:cxn modelId="{D3AFC0A2-CCBD-44A0-A6B6-C74D3FE6C198}" type="presParOf" srcId="{E58B2441-9448-4026-9B05-DEDDD5E868EE}" destId="{F194D057-8174-4477-BA28-1EDF77F91B3F}" srcOrd="1" destOrd="0" presId="urn:microsoft.com/office/officeart/2005/8/layout/orgChart1"/>
    <dgm:cxn modelId="{A4542B7C-EDA9-46EF-BC64-1B1415264009}" type="presParOf" srcId="{E58B2441-9448-4026-9B05-DEDDD5E868EE}" destId="{ED7BBE8E-686A-4F96-80A1-6C640F4E252D}" srcOrd="2" destOrd="0" presId="urn:microsoft.com/office/officeart/2005/8/layout/orgChart1"/>
    <dgm:cxn modelId="{1D6D756E-BD07-4818-BF52-903F87EEF7A7}" type="presParOf" srcId="{61A36510-C968-4E5A-AFC2-A610DD49ED85}" destId="{D4407071-F111-4853-9A45-CE148497F71C}" srcOrd="4" destOrd="0" presId="urn:microsoft.com/office/officeart/2005/8/layout/orgChart1"/>
    <dgm:cxn modelId="{9C57A818-DA21-4902-BFFC-F297462EA1A0}" type="presParOf" srcId="{61A36510-C968-4E5A-AFC2-A610DD49ED85}" destId="{0D65262C-16CD-4934-A771-F1959A6ABE67}" srcOrd="5" destOrd="0" presId="urn:microsoft.com/office/officeart/2005/8/layout/orgChart1"/>
    <dgm:cxn modelId="{6378C04B-E833-4586-97A7-46E3B039A07A}" type="presParOf" srcId="{0D65262C-16CD-4934-A771-F1959A6ABE67}" destId="{050CB7E4-0CB6-4D10-A2FF-78BCE9C52CA6}" srcOrd="0" destOrd="0" presId="urn:microsoft.com/office/officeart/2005/8/layout/orgChart1"/>
    <dgm:cxn modelId="{D7B3E621-3D39-4D59-BE88-6BC0F556A18B}" type="presParOf" srcId="{050CB7E4-0CB6-4D10-A2FF-78BCE9C52CA6}" destId="{9642338E-8BDE-49B4-8978-E183524ABF5B}" srcOrd="0" destOrd="0" presId="urn:microsoft.com/office/officeart/2005/8/layout/orgChart1"/>
    <dgm:cxn modelId="{EAA85591-E092-4132-92A0-ACAAB09DF14B}" type="presParOf" srcId="{050CB7E4-0CB6-4D10-A2FF-78BCE9C52CA6}" destId="{373099C1-4B7D-41B0-9656-CD1BB8F4F0B3}" srcOrd="1" destOrd="0" presId="urn:microsoft.com/office/officeart/2005/8/layout/orgChart1"/>
    <dgm:cxn modelId="{6044FE1A-6157-4A02-9C2B-C505DC48B49F}" type="presParOf" srcId="{0D65262C-16CD-4934-A771-F1959A6ABE67}" destId="{0D74059F-6E9F-4AE1-B898-87D82AD53909}" srcOrd="1" destOrd="0" presId="urn:microsoft.com/office/officeart/2005/8/layout/orgChart1"/>
    <dgm:cxn modelId="{AFD4F246-5B05-4E76-A9BC-D04CADCA9367}" type="presParOf" srcId="{0D65262C-16CD-4934-A771-F1959A6ABE67}" destId="{F181407F-CF38-40E7-93DC-90414426BA93}" srcOrd="2" destOrd="0" presId="urn:microsoft.com/office/officeart/2005/8/layout/orgChart1"/>
    <dgm:cxn modelId="{BB662779-A6C1-4F5E-9293-AB3C964B5AC0}" type="presParOf" srcId="{61A36510-C968-4E5A-AFC2-A610DD49ED85}" destId="{363E8C97-9894-4ADE-AE96-CEB008B27FC3}" srcOrd="6" destOrd="0" presId="urn:microsoft.com/office/officeart/2005/8/layout/orgChart1"/>
    <dgm:cxn modelId="{88C631C1-7550-44EE-AB69-AA6DEDF2FB62}" type="presParOf" srcId="{61A36510-C968-4E5A-AFC2-A610DD49ED85}" destId="{CD15871C-4288-406E-8423-C5D998E1895F}" srcOrd="7" destOrd="0" presId="urn:microsoft.com/office/officeart/2005/8/layout/orgChart1"/>
    <dgm:cxn modelId="{A01565DA-F814-4657-90E6-DD45D0AC54CA}" type="presParOf" srcId="{CD15871C-4288-406E-8423-C5D998E1895F}" destId="{5925BE42-E513-4A74-9091-9FF11D5BE6D5}" srcOrd="0" destOrd="0" presId="urn:microsoft.com/office/officeart/2005/8/layout/orgChart1"/>
    <dgm:cxn modelId="{0E22523B-EA4E-48A8-9E43-34427DAF5DCD}" type="presParOf" srcId="{5925BE42-E513-4A74-9091-9FF11D5BE6D5}" destId="{8DAD88AB-D295-4E57-AA4B-5CEEF54EF741}" srcOrd="0" destOrd="0" presId="urn:microsoft.com/office/officeart/2005/8/layout/orgChart1"/>
    <dgm:cxn modelId="{586A2138-C8DF-435D-9146-2FD96C3DFE4B}" type="presParOf" srcId="{5925BE42-E513-4A74-9091-9FF11D5BE6D5}" destId="{FBAC5213-6939-4446-B68D-B1337473A92E}" srcOrd="1" destOrd="0" presId="urn:microsoft.com/office/officeart/2005/8/layout/orgChart1"/>
    <dgm:cxn modelId="{5FEA49CB-2492-41AC-A58D-8B2C52341559}" type="presParOf" srcId="{CD15871C-4288-406E-8423-C5D998E1895F}" destId="{2ADF9836-90C7-4014-9026-4772539AB526}" srcOrd="1" destOrd="0" presId="urn:microsoft.com/office/officeart/2005/8/layout/orgChart1"/>
    <dgm:cxn modelId="{482DA74A-DAB9-410D-B036-A33DA539753C}" type="presParOf" srcId="{CD15871C-4288-406E-8423-C5D998E1895F}" destId="{CA2E48E9-7D97-4A0F-A465-14CD8693546B}" srcOrd="2" destOrd="0" presId="urn:microsoft.com/office/officeart/2005/8/layout/orgChart1"/>
    <dgm:cxn modelId="{4C2400F8-7E5C-4396-B269-8C8D45AB5001}" type="presParOf" srcId="{A6158D1E-9365-4B01-8057-CA3DAE6CE504}" destId="{4FA3CA48-E6CB-4002-872C-C48120DE85BD}" srcOrd="2" destOrd="0" presId="urn:microsoft.com/office/officeart/2005/8/layout/orgChart1"/>
    <dgm:cxn modelId="{80898C61-A1DD-401A-84FD-007547F33382}" type="presParOf" srcId="{5773A84D-9DDC-4117-A440-B4B7AAB4CF08}" destId="{5622A6D6-1412-4FFA-BA31-F173F728936D}" srcOrd="4" destOrd="0" presId="urn:microsoft.com/office/officeart/2005/8/layout/orgChart1"/>
    <dgm:cxn modelId="{4A340447-9676-412C-B687-56C39F9F364E}" type="presParOf" srcId="{5773A84D-9DDC-4117-A440-B4B7AAB4CF08}" destId="{C2EBF13F-EE7D-4F0D-B173-85326DDDD356}" srcOrd="5" destOrd="0" presId="urn:microsoft.com/office/officeart/2005/8/layout/orgChart1"/>
    <dgm:cxn modelId="{05F11E2C-01DC-478D-B65B-7CCE565C36B0}" type="presParOf" srcId="{C2EBF13F-EE7D-4F0D-B173-85326DDDD356}" destId="{411C539C-E24D-4942-A2B7-DD02359AF608}" srcOrd="0" destOrd="0" presId="urn:microsoft.com/office/officeart/2005/8/layout/orgChart1"/>
    <dgm:cxn modelId="{C7F6D963-00AF-4F39-9B85-F5751E153648}" type="presParOf" srcId="{411C539C-E24D-4942-A2B7-DD02359AF608}" destId="{6D5180A8-A870-439F-AEF3-B94DB5A51412}" srcOrd="0" destOrd="0" presId="urn:microsoft.com/office/officeart/2005/8/layout/orgChart1"/>
    <dgm:cxn modelId="{11D85ACA-A932-4330-818B-A9582FC4EA78}" type="presParOf" srcId="{411C539C-E24D-4942-A2B7-DD02359AF608}" destId="{D621CF59-4F43-4FFE-9D07-78F685A65436}" srcOrd="1" destOrd="0" presId="urn:microsoft.com/office/officeart/2005/8/layout/orgChart1"/>
    <dgm:cxn modelId="{C6745A25-B8EF-42D2-BA4D-10D8A135B175}" type="presParOf" srcId="{C2EBF13F-EE7D-4F0D-B173-85326DDDD356}" destId="{EB935451-4A5B-409F-BE8B-BBED90D1FB57}" srcOrd="1" destOrd="0" presId="urn:microsoft.com/office/officeart/2005/8/layout/orgChart1"/>
    <dgm:cxn modelId="{0640FAF8-58F6-4A7B-866E-785778EA8B44}" type="presParOf" srcId="{EB935451-4A5B-409F-BE8B-BBED90D1FB57}" destId="{A2D401F2-E6D4-41A3-A757-1B6EA9BFDAA7}" srcOrd="0" destOrd="0" presId="urn:microsoft.com/office/officeart/2005/8/layout/orgChart1"/>
    <dgm:cxn modelId="{9A3A6A0C-F0D0-4DD5-801D-D22E762167FE}" type="presParOf" srcId="{EB935451-4A5B-409F-BE8B-BBED90D1FB57}" destId="{694329AD-8CF5-4EE3-A752-40795C349E39}" srcOrd="1" destOrd="0" presId="urn:microsoft.com/office/officeart/2005/8/layout/orgChart1"/>
    <dgm:cxn modelId="{66DBDD06-1D59-41EF-B9F9-74B0B4A5D6C9}" type="presParOf" srcId="{694329AD-8CF5-4EE3-A752-40795C349E39}" destId="{CA595B36-96E0-4BE8-87BD-B3AA1FBC16A2}" srcOrd="0" destOrd="0" presId="urn:microsoft.com/office/officeart/2005/8/layout/orgChart1"/>
    <dgm:cxn modelId="{7660757F-8985-430E-8386-33046F2AF358}" type="presParOf" srcId="{CA595B36-96E0-4BE8-87BD-B3AA1FBC16A2}" destId="{0819D87A-D312-47F4-9EAB-94F1B5023F00}" srcOrd="0" destOrd="0" presId="urn:microsoft.com/office/officeart/2005/8/layout/orgChart1"/>
    <dgm:cxn modelId="{8CF801D7-12CF-4A09-B722-F860330953EE}" type="presParOf" srcId="{CA595B36-96E0-4BE8-87BD-B3AA1FBC16A2}" destId="{675F58BB-BC93-4E66-8688-B5A27760A64B}" srcOrd="1" destOrd="0" presId="urn:microsoft.com/office/officeart/2005/8/layout/orgChart1"/>
    <dgm:cxn modelId="{BA7585E6-E3BB-4443-B8DB-F06DC432B348}" type="presParOf" srcId="{694329AD-8CF5-4EE3-A752-40795C349E39}" destId="{518420F9-ADF6-4652-9369-345B824DD16C}" srcOrd="1" destOrd="0" presId="urn:microsoft.com/office/officeart/2005/8/layout/orgChart1"/>
    <dgm:cxn modelId="{9636EE38-844E-4B5F-AFE8-4D949908DDE4}" type="presParOf" srcId="{694329AD-8CF5-4EE3-A752-40795C349E39}" destId="{7EDDCF07-43A2-4B3C-88B4-9BAF5132A519}" srcOrd="2" destOrd="0" presId="urn:microsoft.com/office/officeart/2005/8/layout/orgChart1"/>
    <dgm:cxn modelId="{4CDB5B6A-C0FE-4FD5-ADE3-AA0180B69531}" type="presParOf" srcId="{EB935451-4A5B-409F-BE8B-BBED90D1FB57}" destId="{78C0B3CD-2F70-4869-A2FA-4523DA93BF21}" srcOrd="2" destOrd="0" presId="urn:microsoft.com/office/officeart/2005/8/layout/orgChart1"/>
    <dgm:cxn modelId="{8EDDE89F-23A6-46DE-A7BD-76B509B05AC0}" type="presParOf" srcId="{EB935451-4A5B-409F-BE8B-BBED90D1FB57}" destId="{982F6FED-D66D-4C3E-85B3-3D51918AC6D0}" srcOrd="3" destOrd="0" presId="urn:microsoft.com/office/officeart/2005/8/layout/orgChart1"/>
    <dgm:cxn modelId="{F327D37D-2C08-4CCE-A270-C40480BEE69E}" type="presParOf" srcId="{982F6FED-D66D-4C3E-85B3-3D51918AC6D0}" destId="{0CCB99F7-8F2A-4825-AB95-28196B5BC83E}" srcOrd="0" destOrd="0" presId="urn:microsoft.com/office/officeart/2005/8/layout/orgChart1"/>
    <dgm:cxn modelId="{8001E17E-BF60-401B-AC3E-DBB410FD0F82}" type="presParOf" srcId="{0CCB99F7-8F2A-4825-AB95-28196B5BC83E}" destId="{967C9811-8B7B-48B5-8F03-C0FF2522555A}" srcOrd="0" destOrd="0" presId="urn:microsoft.com/office/officeart/2005/8/layout/orgChart1"/>
    <dgm:cxn modelId="{344B3FED-99A3-4472-B82D-3B379794AD53}" type="presParOf" srcId="{0CCB99F7-8F2A-4825-AB95-28196B5BC83E}" destId="{1028A242-B950-4E2C-A2E7-25700B4E37B7}" srcOrd="1" destOrd="0" presId="urn:microsoft.com/office/officeart/2005/8/layout/orgChart1"/>
    <dgm:cxn modelId="{B54C6FAD-F82D-428F-B9AD-C9A1BD60BE97}" type="presParOf" srcId="{982F6FED-D66D-4C3E-85B3-3D51918AC6D0}" destId="{5CEDE91F-A8E2-4283-AA25-77A68E52ABC1}" srcOrd="1" destOrd="0" presId="urn:microsoft.com/office/officeart/2005/8/layout/orgChart1"/>
    <dgm:cxn modelId="{0A7FF228-6275-496B-938C-3A1F4C8FF3DD}" type="presParOf" srcId="{982F6FED-D66D-4C3E-85B3-3D51918AC6D0}" destId="{532385E7-7B3A-4B9C-B269-659954DDE55A}" srcOrd="2" destOrd="0" presId="urn:microsoft.com/office/officeart/2005/8/layout/orgChart1"/>
    <dgm:cxn modelId="{15AC3093-A595-47C3-9D05-3CA25B8910D5}" type="presParOf" srcId="{C2EBF13F-EE7D-4F0D-B173-85326DDDD356}" destId="{050CA73C-8356-4812-9232-F738B26A10A3}" srcOrd="2" destOrd="0" presId="urn:microsoft.com/office/officeart/2005/8/layout/orgChart1"/>
    <dgm:cxn modelId="{37B3C3D8-0FF0-4BAD-A7A7-F6BAD6BC8958}" type="presParOf" srcId="{5773A84D-9DDC-4117-A440-B4B7AAB4CF08}" destId="{605D387D-6E3A-48A9-B6C4-AA5D2075D2F8}" srcOrd="6" destOrd="0" presId="urn:microsoft.com/office/officeart/2005/8/layout/orgChart1"/>
    <dgm:cxn modelId="{BD3E7DF1-3912-4A7B-930A-EE1A7B1FB066}" type="presParOf" srcId="{5773A84D-9DDC-4117-A440-B4B7AAB4CF08}" destId="{46FA4FB6-8C96-4DBE-AE41-1E22BC7BC912}" srcOrd="7" destOrd="0" presId="urn:microsoft.com/office/officeart/2005/8/layout/orgChart1"/>
    <dgm:cxn modelId="{EA2972B4-F420-4362-85FC-2B6CAABC73EF}" type="presParOf" srcId="{46FA4FB6-8C96-4DBE-AE41-1E22BC7BC912}" destId="{6496C5EF-ACD2-4666-B8D2-B0025D666698}" srcOrd="0" destOrd="0" presId="urn:microsoft.com/office/officeart/2005/8/layout/orgChart1"/>
    <dgm:cxn modelId="{585C8F97-EB3B-4F7F-8B13-E6252195F3F3}" type="presParOf" srcId="{6496C5EF-ACD2-4666-B8D2-B0025D666698}" destId="{911F4E4B-0977-4867-AECF-F699F1484983}" srcOrd="0" destOrd="0" presId="urn:microsoft.com/office/officeart/2005/8/layout/orgChart1"/>
    <dgm:cxn modelId="{6E23C36E-C750-45FE-8870-A87EDB39DCB2}" type="presParOf" srcId="{6496C5EF-ACD2-4666-B8D2-B0025D666698}" destId="{58617FBB-C5C8-48CA-ABCA-018634B08B6A}" srcOrd="1" destOrd="0" presId="urn:microsoft.com/office/officeart/2005/8/layout/orgChart1"/>
    <dgm:cxn modelId="{7A2D5BC5-6741-4C3D-9080-2F485A649B36}" type="presParOf" srcId="{46FA4FB6-8C96-4DBE-AE41-1E22BC7BC912}" destId="{6C6ADF47-D1BD-47A3-9E0F-C1B44BE47DD7}" srcOrd="1" destOrd="0" presId="urn:microsoft.com/office/officeart/2005/8/layout/orgChart1"/>
    <dgm:cxn modelId="{D69A4E08-50EB-4A46-BDE1-6F1E8523AF1D}" type="presParOf" srcId="{6C6ADF47-D1BD-47A3-9E0F-C1B44BE47DD7}" destId="{56A678E1-ACC6-4BA2-A1A2-4BC1B94314C9}" srcOrd="0" destOrd="0" presId="urn:microsoft.com/office/officeart/2005/8/layout/orgChart1"/>
    <dgm:cxn modelId="{EE0B1ED2-5E61-4F39-9B92-B966079494E1}" type="presParOf" srcId="{6C6ADF47-D1BD-47A3-9E0F-C1B44BE47DD7}" destId="{6F174238-0667-446A-9512-664C46535EC0}" srcOrd="1" destOrd="0" presId="urn:microsoft.com/office/officeart/2005/8/layout/orgChart1"/>
    <dgm:cxn modelId="{B6411BE8-B835-419A-9A7F-B82178B2FC4D}" type="presParOf" srcId="{6F174238-0667-446A-9512-664C46535EC0}" destId="{F562183A-C006-4330-AC9A-064E8A91BFC3}" srcOrd="0" destOrd="0" presId="urn:microsoft.com/office/officeart/2005/8/layout/orgChart1"/>
    <dgm:cxn modelId="{234DFBBC-127F-42A7-9043-3C307E1E2C90}" type="presParOf" srcId="{F562183A-C006-4330-AC9A-064E8A91BFC3}" destId="{5811C935-6659-4E4A-ADAA-A5057EF3FA87}" srcOrd="0" destOrd="0" presId="urn:microsoft.com/office/officeart/2005/8/layout/orgChart1"/>
    <dgm:cxn modelId="{C2A76AC4-EF48-4334-AD92-0DF950C62641}" type="presParOf" srcId="{F562183A-C006-4330-AC9A-064E8A91BFC3}" destId="{20838854-099B-4E98-B086-6C45A9197357}" srcOrd="1" destOrd="0" presId="urn:microsoft.com/office/officeart/2005/8/layout/orgChart1"/>
    <dgm:cxn modelId="{15D8979B-E178-4EAB-90FF-DFE2452B155B}" type="presParOf" srcId="{6F174238-0667-446A-9512-664C46535EC0}" destId="{E478075E-CEC1-4514-B125-F4E3812119B0}" srcOrd="1" destOrd="0" presId="urn:microsoft.com/office/officeart/2005/8/layout/orgChart1"/>
    <dgm:cxn modelId="{AB19E2CE-2476-4899-9E95-F33A77223A27}" type="presParOf" srcId="{6F174238-0667-446A-9512-664C46535EC0}" destId="{398E27FA-7E93-4D0B-AF20-87EEC3466453}" srcOrd="2" destOrd="0" presId="urn:microsoft.com/office/officeart/2005/8/layout/orgChart1"/>
    <dgm:cxn modelId="{4B1264F0-89A6-453D-B85B-DC5511364ADC}" type="presParOf" srcId="{6C6ADF47-D1BD-47A3-9E0F-C1B44BE47DD7}" destId="{D5BD784F-5EEE-45DE-B04C-1D0ED838C17C}" srcOrd="2" destOrd="0" presId="urn:microsoft.com/office/officeart/2005/8/layout/orgChart1"/>
    <dgm:cxn modelId="{EAD08E89-AB4A-4243-9169-0BAF4F5BBA34}" type="presParOf" srcId="{6C6ADF47-D1BD-47A3-9E0F-C1B44BE47DD7}" destId="{84F4CD4A-F665-47DC-87CE-8BCDB7B6328E}" srcOrd="3" destOrd="0" presId="urn:microsoft.com/office/officeart/2005/8/layout/orgChart1"/>
    <dgm:cxn modelId="{20F8D1BC-E70C-4207-AEA7-E47E25914499}" type="presParOf" srcId="{84F4CD4A-F665-47DC-87CE-8BCDB7B6328E}" destId="{98B8A759-04DD-4C41-90CF-3542D3F2F742}" srcOrd="0" destOrd="0" presId="urn:microsoft.com/office/officeart/2005/8/layout/orgChart1"/>
    <dgm:cxn modelId="{631D1533-09F4-4B72-9DF2-CFCD414230C0}" type="presParOf" srcId="{98B8A759-04DD-4C41-90CF-3542D3F2F742}" destId="{06D27E33-DDBD-45FE-9CFE-A3A15F609EA0}" srcOrd="0" destOrd="0" presId="urn:microsoft.com/office/officeart/2005/8/layout/orgChart1"/>
    <dgm:cxn modelId="{730E1F86-1EA9-4B02-AB72-40A1CAD12747}" type="presParOf" srcId="{98B8A759-04DD-4C41-90CF-3542D3F2F742}" destId="{4C7DB60C-7A70-4161-888F-6463AE9FDBD6}" srcOrd="1" destOrd="0" presId="urn:microsoft.com/office/officeart/2005/8/layout/orgChart1"/>
    <dgm:cxn modelId="{6FD76F2C-0D9A-44AF-8632-DF9D97AC1432}" type="presParOf" srcId="{84F4CD4A-F665-47DC-87CE-8BCDB7B6328E}" destId="{D7CFF676-FD16-4BC1-840B-1E051A805FB9}" srcOrd="1" destOrd="0" presId="urn:microsoft.com/office/officeart/2005/8/layout/orgChart1"/>
    <dgm:cxn modelId="{E8D45B8C-6EC7-4389-9768-4DAD783C34A5}" type="presParOf" srcId="{84F4CD4A-F665-47DC-87CE-8BCDB7B6328E}" destId="{505558A4-DA0C-4F58-8211-17FA903A38FF}" srcOrd="2" destOrd="0" presId="urn:microsoft.com/office/officeart/2005/8/layout/orgChart1"/>
    <dgm:cxn modelId="{A345C149-29A8-4F84-A416-0FB466315C35}" type="presParOf" srcId="{46FA4FB6-8C96-4DBE-AE41-1E22BC7BC912}" destId="{36E1E953-25E5-4C83-8183-5950E0EC2F42}" srcOrd="2" destOrd="0" presId="urn:microsoft.com/office/officeart/2005/8/layout/orgChart1"/>
    <dgm:cxn modelId="{7374A66D-7CC6-4B9D-9069-2EE94488C74B}" type="presParOf" srcId="{5773A84D-9DDC-4117-A440-B4B7AAB4CF08}" destId="{10723FBE-CF0C-4BF4-8E61-6720DE3A4B13}" srcOrd="8" destOrd="0" presId="urn:microsoft.com/office/officeart/2005/8/layout/orgChart1"/>
    <dgm:cxn modelId="{862D76C5-373B-430E-B910-84B3CF74BF79}" type="presParOf" srcId="{5773A84D-9DDC-4117-A440-B4B7AAB4CF08}" destId="{0280BD80-0783-4A85-8F0A-6A15E9D66BE4}" srcOrd="9" destOrd="0" presId="urn:microsoft.com/office/officeart/2005/8/layout/orgChart1"/>
    <dgm:cxn modelId="{9561B420-9581-4D07-952E-AAA3CBDFFEE6}" type="presParOf" srcId="{0280BD80-0783-4A85-8F0A-6A15E9D66BE4}" destId="{BF4FCFA2-4771-482A-87F9-919D48A7E2B8}" srcOrd="0" destOrd="0" presId="urn:microsoft.com/office/officeart/2005/8/layout/orgChart1"/>
    <dgm:cxn modelId="{FE14D245-B117-4F97-AF4D-5418ABC1D4CF}" type="presParOf" srcId="{BF4FCFA2-4771-482A-87F9-919D48A7E2B8}" destId="{E931706C-E620-4BA1-AC64-E6AC42CB0D4B}" srcOrd="0" destOrd="0" presId="urn:microsoft.com/office/officeart/2005/8/layout/orgChart1"/>
    <dgm:cxn modelId="{2C998577-5665-44FA-BD31-6CCE19039EBF}" type="presParOf" srcId="{BF4FCFA2-4771-482A-87F9-919D48A7E2B8}" destId="{AADDD712-003D-4DCC-9FBD-0BE8D6598397}" srcOrd="1" destOrd="0" presId="urn:microsoft.com/office/officeart/2005/8/layout/orgChart1"/>
    <dgm:cxn modelId="{5011D61D-CC0A-4CCA-94B7-5A0B4F88D1CC}" type="presParOf" srcId="{0280BD80-0783-4A85-8F0A-6A15E9D66BE4}" destId="{8DE926AE-F7FC-4C05-88BA-2D084890D233}" srcOrd="1" destOrd="0" presId="urn:microsoft.com/office/officeart/2005/8/layout/orgChart1"/>
    <dgm:cxn modelId="{7F516C4B-1682-4825-BF09-DD8425D06253}" type="presParOf" srcId="{8DE926AE-F7FC-4C05-88BA-2D084890D233}" destId="{1F4F1CF3-622F-4DE8-8C92-BBF35629E76F}" srcOrd="0" destOrd="0" presId="urn:microsoft.com/office/officeart/2005/8/layout/orgChart1"/>
    <dgm:cxn modelId="{8018C32F-3803-4C25-BE35-184181AEB838}" type="presParOf" srcId="{8DE926AE-F7FC-4C05-88BA-2D084890D233}" destId="{9A6D6623-4030-41A6-A17C-E9C7D0BAE233}" srcOrd="1" destOrd="0" presId="urn:microsoft.com/office/officeart/2005/8/layout/orgChart1"/>
    <dgm:cxn modelId="{551F25B3-CD49-4900-B28E-0B8EB0A20A60}" type="presParOf" srcId="{9A6D6623-4030-41A6-A17C-E9C7D0BAE233}" destId="{7DC011DD-1F35-4846-B1E3-2567B4DA3FB2}" srcOrd="0" destOrd="0" presId="urn:microsoft.com/office/officeart/2005/8/layout/orgChart1"/>
    <dgm:cxn modelId="{18C4543A-6296-4E84-BFE2-4F978E0BA3EC}" type="presParOf" srcId="{7DC011DD-1F35-4846-B1E3-2567B4DA3FB2}" destId="{B46B959C-B0B7-4B28-AF7B-8EBF2B022A67}" srcOrd="0" destOrd="0" presId="urn:microsoft.com/office/officeart/2005/8/layout/orgChart1"/>
    <dgm:cxn modelId="{3856F6A6-5DE4-4D6D-AF3F-1C037D0566D8}" type="presParOf" srcId="{7DC011DD-1F35-4846-B1E3-2567B4DA3FB2}" destId="{644C8122-2D13-4841-B225-5E5CE7E99526}" srcOrd="1" destOrd="0" presId="urn:microsoft.com/office/officeart/2005/8/layout/orgChart1"/>
    <dgm:cxn modelId="{ABF22158-FCB4-464C-B7EE-5077925AA2D4}" type="presParOf" srcId="{9A6D6623-4030-41A6-A17C-E9C7D0BAE233}" destId="{84EB9317-62EE-49E0-B2C2-3A3D10332021}" srcOrd="1" destOrd="0" presId="urn:microsoft.com/office/officeart/2005/8/layout/orgChart1"/>
    <dgm:cxn modelId="{5149ACE7-09C5-4E74-83AC-8824A23EA055}" type="presParOf" srcId="{84EB9317-62EE-49E0-B2C2-3A3D10332021}" destId="{C8BE0BF7-A11F-4A71-9E40-3F59BD582EF8}" srcOrd="0" destOrd="0" presId="urn:microsoft.com/office/officeart/2005/8/layout/orgChart1"/>
    <dgm:cxn modelId="{3B20A2A8-4DF9-4D8F-9A30-CABA751A0B47}" type="presParOf" srcId="{84EB9317-62EE-49E0-B2C2-3A3D10332021}" destId="{879737AF-4E01-4D00-897A-EA2C09940D24}" srcOrd="1" destOrd="0" presId="urn:microsoft.com/office/officeart/2005/8/layout/orgChart1"/>
    <dgm:cxn modelId="{463674E2-38E0-40FF-9E13-4706F7932D9A}" type="presParOf" srcId="{879737AF-4E01-4D00-897A-EA2C09940D24}" destId="{F492BBD3-3F87-4788-AE1C-A837A0212A78}" srcOrd="0" destOrd="0" presId="urn:microsoft.com/office/officeart/2005/8/layout/orgChart1"/>
    <dgm:cxn modelId="{D7BBD2F2-5D62-4964-A2AB-D4BC862E3A1F}" type="presParOf" srcId="{F492BBD3-3F87-4788-AE1C-A837A0212A78}" destId="{67690F2D-6367-4441-952C-B3F5039079FA}" srcOrd="0" destOrd="0" presId="urn:microsoft.com/office/officeart/2005/8/layout/orgChart1"/>
    <dgm:cxn modelId="{C0B29956-558B-4BE3-9236-59FD0FC62B86}" type="presParOf" srcId="{F492BBD3-3F87-4788-AE1C-A837A0212A78}" destId="{BEA67074-B85E-4A55-BE16-38F31F2F6031}" srcOrd="1" destOrd="0" presId="urn:microsoft.com/office/officeart/2005/8/layout/orgChart1"/>
    <dgm:cxn modelId="{43A67E21-9E0A-425D-B2EF-4A8CA7A8A741}" type="presParOf" srcId="{879737AF-4E01-4D00-897A-EA2C09940D24}" destId="{5F69C3EE-1B4A-43C6-B252-8D41DB6CBAFE}" srcOrd="1" destOrd="0" presId="urn:microsoft.com/office/officeart/2005/8/layout/orgChart1"/>
    <dgm:cxn modelId="{46AE1D3D-CDC5-4584-AC57-9AB1658F3D25}" type="presParOf" srcId="{5F69C3EE-1B4A-43C6-B252-8D41DB6CBAFE}" destId="{CFFA7518-1204-4EA8-AE07-AFE29EA2A160}" srcOrd="0" destOrd="0" presId="urn:microsoft.com/office/officeart/2005/8/layout/orgChart1"/>
    <dgm:cxn modelId="{563305EC-00F9-4CDA-A5EB-61BA4D1C911C}" type="presParOf" srcId="{5F69C3EE-1B4A-43C6-B252-8D41DB6CBAFE}" destId="{70A3312B-299E-4581-B820-581ECAB00FD6}" srcOrd="1" destOrd="0" presId="urn:microsoft.com/office/officeart/2005/8/layout/orgChart1"/>
    <dgm:cxn modelId="{75851E3E-55EC-4805-8EF3-3F01BCED12DB}" type="presParOf" srcId="{70A3312B-299E-4581-B820-581ECAB00FD6}" destId="{88D60563-B106-4261-96A3-7DB1FB20C46D}" srcOrd="0" destOrd="0" presId="urn:microsoft.com/office/officeart/2005/8/layout/orgChart1"/>
    <dgm:cxn modelId="{6257B3F4-6349-40F1-BC5A-D72281F8F44C}" type="presParOf" srcId="{88D60563-B106-4261-96A3-7DB1FB20C46D}" destId="{8C108FE8-5305-4AE8-B436-DFD04C2160F9}" srcOrd="0" destOrd="0" presId="urn:microsoft.com/office/officeart/2005/8/layout/orgChart1"/>
    <dgm:cxn modelId="{D07C0418-4120-4C87-B3BC-3B1D770DC41B}" type="presParOf" srcId="{88D60563-B106-4261-96A3-7DB1FB20C46D}" destId="{B7DCDBA3-70B0-4B67-B6E4-AEC9ECAF8F20}" srcOrd="1" destOrd="0" presId="urn:microsoft.com/office/officeart/2005/8/layout/orgChart1"/>
    <dgm:cxn modelId="{9B8025F2-57E8-4684-8638-153BB61C4ACF}" type="presParOf" srcId="{70A3312B-299E-4581-B820-581ECAB00FD6}" destId="{8D8F3243-59D2-4719-A597-A447C4A988EE}" srcOrd="1" destOrd="0" presId="urn:microsoft.com/office/officeart/2005/8/layout/orgChart1"/>
    <dgm:cxn modelId="{04E2CA89-9CEF-4446-A2AA-B46E1FDDC450}" type="presParOf" srcId="{8D8F3243-59D2-4719-A597-A447C4A988EE}" destId="{D303E093-7A53-4F95-82A3-3936B5F9E3E0}" srcOrd="0" destOrd="0" presId="urn:microsoft.com/office/officeart/2005/8/layout/orgChart1"/>
    <dgm:cxn modelId="{AC250476-A72C-489D-87B0-DCEE088186EF}" type="presParOf" srcId="{8D8F3243-59D2-4719-A597-A447C4A988EE}" destId="{76A5379E-4EFC-4916-A4F1-D23766FCE27A}" srcOrd="1" destOrd="0" presId="urn:microsoft.com/office/officeart/2005/8/layout/orgChart1"/>
    <dgm:cxn modelId="{AA989B0E-CBE2-4D0C-A6A6-D8A8DF5ECFBF}" type="presParOf" srcId="{76A5379E-4EFC-4916-A4F1-D23766FCE27A}" destId="{984C99FE-4575-4D2E-8F37-7EB2966C8091}" srcOrd="0" destOrd="0" presId="urn:microsoft.com/office/officeart/2005/8/layout/orgChart1"/>
    <dgm:cxn modelId="{64824718-F036-4B90-A2BF-19E9FD5E8FC3}" type="presParOf" srcId="{984C99FE-4575-4D2E-8F37-7EB2966C8091}" destId="{0D099CD4-FD4A-4084-97D4-178D99F6D25A}" srcOrd="0" destOrd="0" presId="urn:microsoft.com/office/officeart/2005/8/layout/orgChart1"/>
    <dgm:cxn modelId="{F9EAE289-E784-44B5-B21B-F2B133271F9C}" type="presParOf" srcId="{984C99FE-4575-4D2E-8F37-7EB2966C8091}" destId="{B06B2E85-6118-40EA-A91C-6FEADC67F8C9}" srcOrd="1" destOrd="0" presId="urn:microsoft.com/office/officeart/2005/8/layout/orgChart1"/>
    <dgm:cxn modelId="{539B5971-127A-472B-AD5E-7DE1A0C495FA}" type="presParOf" srcId="{76A5379E-4EFC-4916-A4F1-D23766FCE27A}" destId="{8C397A69-FC8C-4C62-8126-E030F28BCF09}" srcOrd="1" destOrd="0" presId="urn:microsoft.com/office/officeart/2005/8/layout/orgChart1"/>
    <dgm:cxn modelId="{DD17B196-BD17-48F6-9447-F58A7DA5D232}" type="presParOf" srcId="{76A5379E-4EFC-4916-A4F1-D23766FCE27A}" destId="{8BE3091B-E890-4FA6-8478-CA776C49E161}" srcOrd="2" destOrd="0" presId="urn:microsoft.com/office/officeart/2005/8/layout/orgChart1"/>
    <dgm:cxn modelId="{BA086F54-2B1D-49A7-AF00-7B045F83C666}" type="presParOf" srcId="{70A3312B-299E-4581-B820-581ECAB00FD6}" destId="{36A59C9E-E3F6-45B0-9EEB-AB283D98328E}" srcOrd="2" destOrd="0" presId="urn:microsoft.com/office/officeart/2005/8/layout/orgChart1"/>
    <dgm:cxn modelId="{3ED76042-DE8D-436D-8511-5295F9144801}" type="presParOf" srcId="{879737AF-4E01-4D00-897A-EA2C09940D24}" destId="{92163E9D-5843-412C-8410-B86D73CABFB4}" srcOrd="2" destOrd="0" presId="urn:microsoft.com/office/officeart/2005/8/layout/orgChart1"/>
    <dgm:cxn modelId="{AAE8390B-2582-4B12-B4DD-0B7E3884058D}" type="presParOf" srcId="{9A6D6623-4030-41A6-A17C-E9C7D0BAE233}" destId="{DBD888AC-8E1F-473D-A290-EB9F5EBD603A}" srcOrd="2" destOrd="0" presId="urn:microsoft.com/office/officeart/2005/8/layout/orgChart1"/>
    <dgm:cxn modelId="{855E3DAB-54E1-4E62-84D1-8085E3A97218}" type="presParOf" srcId="{0280BD80-0783-4A85-8F0A-6A15E9D66BE4}" destId="{A8F82FB4-1568-4AB3-A9C5-439F7DD878BD}" srcOrd="2" destOrd="0" presId="urn:microsoft.com/office/officeart/2005/8/layout/orgChart1"/>
    <dgm:cxn modelId="{BDE117FC-FDD4-4A5C-A65F-2D350FB41C28}" type="presParOf" srcId="{94D6BD32-1FCD-43B0-9218-4009461C2CE6}" destId="{6564FCA1-2242-4A5E-B2EA-AF1609D69C2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FC4E02-7D12-4043-A082-B1D74CDEA7C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5A6A68-1B10-4B8E-AE05-EBFE6E679B09}">
      <dgm:prSet phldrT="[Текст]" custT="1"/>
      <dgm:spPr>
        <a:solidFill>
          <a:srgbClr val="FFFF00"/>
        </a:solidFill>
      </dgm:spPr>
      <dgm:t>
        <a:bodyPr/>
        <a:lstStyle/>
        <a:p>
          <a:pPr rtl="0"/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В детском саду функционируют </a:t>
          </a:r>
        </a:p>
        <a:p>
          <a:pPr rtl="0"/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5 </a:t>
          </a: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групп</a:t>
          </a:r>
        </a:p>
        <a:p>
          <a:pPr rtl="0"/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150</a:t>
          </a: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rPr>
            <a:t>воспитанников</a:t>
          </a:r>
          <a:endParaRPr lang="ru-RU" sz="1200" b="1" dirty="0">
            <a:solidFill>
              <a:srgbClr val="C00000"/>
            </a:solidFill>
          </a:endParaRPr>
        </a:p>
      </dgm:t>
    </dgm:pt>
    <dgm:pt modelId="{F228AE7D-6ABA-4B76-B58C-A918DEC2AB60}" type="parTrans" cxnId="{8ED49446-3F23-42C0-94DC-A44757BE60A6}">
      <dgm:prSet/>
      <dgm:spPr/>
      <dgm:t>
        <a:bodyPr/>
        <a:lstStyle/>
        <a:p>
          <a:endParaRPr lang="ru-RU"/>
        </a:p>
      </dgm:t>
    </dgm:pt>
    <dgm:pt modelId="{F6B67B8C-35A8-4045-9C62-A9F57C9B5017}" type="sibTrans" cxnId="{8ED49446-3F23-42C0-94DC-A44757BE60A6}">
      <dgm:prSet/>
      <dgm:spPr/>
      <dgm:t>
        <a:bodyPr/>
        <a:lstStyle/>
        <a:p>
          <a:endParaRPr lang="ru-RU"/>
        </a:p>
      </dgm:t>
    </dgm:pt>
    <dgm:pt modelId="{D876BB1D-F077-479F-A5C7-981D163E9D9C}">
      <dgm:prSet phldrT="[Текст]" custT="1"/>
      <dgm:spPr>
        <a:solidFill>
          <a:srgbClr val="92D050"/>
        </a:solidFill>
      </dgm:spPr>
      <dgm:t>
        <a:bodyPr/>
        <a:lstStyle/>
        <a:p>
          <a:pPr rtl="0"/>
          <a:r>
            <a: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«Кроха» -</a:t>
          </a: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группа раннего возраста </a:t>
          </a: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(до 3 лет)</a:t>
          </a: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20 детей</a:t>
          </a:r>
          <a:endParaRPr kumimoji="0" lang="ru-RU" sz="105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</dgm:t>
    </dgm:pt>
    <dgm:pt modelId="{ACBED9D2-7C62-496F-BFEF-8D7523B7141B}" type="parTrans" cxnId="{AD25DF0D-13FC-4CCE-9586-37ACD4E637DA}">
      <dgm:prSet/>
      <dgm:spPr/>
      <dgm:t>
        <a:bodyPr/>
        <a:lstStyle/>
        <a:p>
          <a:endParaRPr lang="ru-RU"/>
        </a:p>
      </dgm:t>
    </dgm:pt>
    <dgm:pt modelId="{9F0846D4-3C73-4B7D-B1C0-47A11526C323}" type="sibTrans" cxnId="{AD25DF0D-13FC-4CCE-9586-37ACD4E637DA}">
      <dgm:prSet/>
      <dgm:spPr/>
      <dgm:t>
        <a:bodyPr/>
        <a:lstStyle/>
        <a:p>
          <a:endParaRPr lang="ru-RU"/>
        </a:p>
      </dgm:t>
    </dgm:pt>
    <dgm:pt modelId="{765DA0A3-D534-4AFE-BFE8-F943675E49BF}">
      <dgm:prSet phldrT="[Текст]" custT="1"/>
      <dgm:spPr>
        <a:solidFill>
          <a:srgbClr val="00B0F0"/>
        </a:solidFill>
      </dgm:spPr>
      <dgm:t>
        <a:bodyPr/>
        <a:lstStyle/>
        <a:p>
          <a:pPr rtl="0"/>
          <a:r>
            <a: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«Цыплята» - </a:t>
          </a: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Младшая группа</a:t>
          </a: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(3 – 4года)</a:t>
          </a: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30 </a:t>
          </a:r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детей</a:t>
          </a:r>
        </a:p>
      </dgm:t>
    </dgm:pt>
    <dgm:pt modelId="{AA51663E-A60E-4A07-8956-044D4D799ED0}" type="parTrans" cxnId="{1D4D466A-F80F-49FF-8CDE-653191D45F58}">
      <dgm:prSet/>
      <dgm:spPr/>
      <dgm:t>
        <a:bodyPr/>
        <a:lstStyle/>
        <a:p>
          <a:endParaRPr lang="ru-RU"/>
        </a:p>
      </dgm:t>
    </dgm:pt>
    <dgm:pt modelId="{7676B56F-6A05-4F4C-AFE2-81A817AD4A12}" type="sibTrans" cxnId="{1D4D466A-F80F-49FF-8CDE-653191D45F58}">
      <dgm:prSet/>
      <dgm:spPr/>
      <dgm:t>
        <a:bodyPr/>
        <a:lstStyle/>
        <a:p>
          <a:endParaRPr lang="ru-RU"/>
        </a:p>
      </dgm:t>
    </dgm:pt>
    <dgm:pt modelId="{F7F5ED07-8E82-490D-B337-8071804A6E7E}">
      <dgm:prSet phldrT="[Текст]" custT="1"/>
      <dgm:spPr>
        <a:solidFill>
          <a:srgbClr val="C05AF8"/>
        </a:solidFill>
      </dgm:spPr>
      <dgm:t>
        <a:bodyPr/>
        <a:lstStyle/>
        <a:p>
          <a:pPr rtl="0"/>
          <a:r>
            <a: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«Ягодки» </a:t>
          </a:r>
          <a:endParaRPr kumimoji="0" lang="ru-RU" sz="16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средняя группа </a:t>
          </a: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(4 – 5 лет)</a:t>
          </a: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32 </a:t>
          </a:r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детей</a:t>
          </a:r>
        </a:p>
      </dgm:t>
    </dgm:pt>
    <dgm:pt modelId="{4C0BF365-F00F-4F98-8487-0E9B076575DA}" type="parTrans" cxnId="{E292CB9B-9354-4D0F-A6A6-EA13ACADBC4D}">
      <dgm:prSet/>
      <dgm:spPr/>
      <dgm:t>
        <a:bodyPr/>
        <a:lstStyle/>
        <a:p>
          <a:endParaRPr lang="ru-RU"/>
        </a:p>
      </dgm:t>
    </dgm:pt>
    <dgm:pt modelId="{3FC726A8-732C-4835-AA06-C676791B3CB0}" type="sibTrans" cxnId="{E292CB9B-9354-4D0F-A6A6-EA13ACADBC4D}">
      <dgm:prSet/>
      <dgm:spPr/>
      <dgm:t>
        <a:bodyPr/>
        <a:lstStyle/>
        <a:p>
          <a:endParaRPr lang="ru-RU"/>
        </a:p>
      </dgm:t>
    </dgm:pt>
    <dgm:pt modelId="{10614A3E-1EA4-45D3-B403-60D4A43D02D1}">
      <dgm:prSet/>
      <dgm:spPr/>
      <dgm:t>
        <a:bodyPr/>
        <a:lstStyle/>
        <a:p>
          <a:endParaRPr lang="ru-RU"/>
        </a:p>
      </dgm:t>
    </dgm:pt>
    <dgm:pt modelId="{D1A1BC42-A222-44A7-B5E8-98411215CA30}" type="parTrans" cxnId="{DD036916-725C-4F93-B44E-8C9E3B981464}">
      <dgm:prSet/>
      <dgm:spPr/>
      <dgm:t>
        <a:bodyPr/>
        <a:lstStyle/>
        <a:p>
          <a:endParaRPr lang="ru-RU"/>
        </a:p>
      </dgm:t>
    </dgm:pt>
    <dgm:pt modelId="{EEDA4D76-2417-4DE3-8C43-1D057863F094}" type="sibTrans" cxnId="{DD036916-725C-4F93-B44E-8C9E3B981464}">
      <dgm:prSet/>
      <dgm:spPr/>
      <dgm:t>
        <a:bodyPr/>
        <a:lstStyle/>
        <a:p>
          <a:endParaRPr lang="ru-RU"/>
        </a:p>
      </dgm:t>
    </dgm:pt>
    <dgm:pt modelId="{32E791E6-1F91-4F3D-9E2E-3CC27228BD86}">
      <dgm:prSet phldrT="[Текст]" phldr="1"/>
      <dgm:spPr/>
      <dgm:t>
        <a:bodyPr/>
        <a:lstStyle/>
        <a:p>
          <a:endParaRPr lang="ru-RU" dirty="0"/>
        </a:p>
      </dgm:t>
    </dgm:pt>
    <dgm:pt modelId="{F8DBF05D-43A6-4E91-8340-DE247337826F}" type="parTrans" cxnId="{41C2E82D-AE9F-4077-9E56-271E714B6764}">
      <dgm:prSet/>
      <dgm:spPr/>
      <dgm:t>
        <a:bodyPr/>
        <a:lstStyle/>
        <a:p>
          <a:endParaRPr lang="ru-RU"/>
        </a:p>
      </dgm:t>
    </dgm:pt>
    <dgm:pt modelId="{68946F92-E975-40C2-997C-07F3270B2871}" type="sibTrans" cxnId="{41C2E82D-AE9F-4077-9E56-271E714B6764}">
      <dgm:prSet/>
      <dgm:spPr/>
      <dgm:t>
        <a:bodyPr/>
        <a:lstStyle/>
        <a:p>
          <a:endParaRPr lang="ru-RU"/>
        </a:p>
      </dgm:t>
    </dgm:pt>
    <dgm:pt modelId="{4BEDE1EB-FC79-4ABE-9DB2-37B37191C3F5}">
      <dgm:prSet phldrT="[Текст]" phldr="1"/>
      <dgm:spPr/>
      <dgm:t>
        <a:bodyPr/>
        <a:lstStyle/>
        <a:p>
          <a:endParaRPr lang="ru-RU" dirty="0"/>
        </a:p>
      </dgm:t>
    </dgm:pt>
    <dgm:pt modelId="{E519AC88-494A-4F8D-9CA2-2B0D953BAB77}" type="parTrans" cxnId="{02076A6C-F701-4A40-8069-47F0D2A13D1E}">
      <dgm:prSet/>
      <dgm:spPr/>
      <dgm:t>
        <a:bodyPr/>
        <a:lstStyle/>
        <a:p>
          <a:endParaRPr lang="ru-RU"/>
        </a:p>
      </dgm:t>
    </dgm:pt>
    <dgm:pt modelId="{6FA33987-4719-4D43-BBA0-C968DFFC689B}" type="sibTrans" cxnId="{02076A6C-F701-4A40-8069-47F0D2A13D1E}">
      <dgm:prSet/>
      <dgm:spPr/>
      <dgm:t>
        <a:bodyPr/>
        <a:lstStyle/>
        <a:p>
          <a:endParaRPr lang="ru-RU"/>
        </a:p>
      </dgm:t>
    </dgm:pt>
    <dgm:pt modelId="{527540B6-B007-43E6-9105-BA7E3EC15331}">
      <dgm:prSet phldrT="[Текст]" phldr="1"/>
      <dgm:spPr/>
      <dgm:t>
        <a:bodyPr/>
        <a:lstStyle/>
        <a:p>
          <a:endParaRPr lang="ru-RU" dirty="0"/>
        </a:p>
      </dgm:t>
    </dgm:pt>
    <dgm:pt modelId="{D70C6A18-7BD3-4649-B31F-84DAFFAC8EEE}" type="parTrans" cxnId="{AAF65418-FF7A-4EF6-91FE-4431B42BE6D0}">
      <dgm:prSet/>
      <dgm:spPr/>
      <dgm:t>
        <a:bodyPr/>
        <a:lstStyle/>
        <a:p>
          <a:endParaRPr lang="ru-RU"/>
        </a:p>
      </dgm:t>
    </dgm:pt>
    <dgm:pt modelId="{81EC39B2-7247-4B63-8A9E-977BD73836FE}" type="sibTrans" cxnId="{AAF65418-FF7A-4EF6-91FE-4431B42BE6D0}">
      <dgm:prSet/>
      <dgm:spPr/>
      <dgm:t>
        <a:bodyPr/>
        <a:lstStyle/>
        <a:p>
          <a:endParaRPr lang="ru-RU"/>
        </a:p>
      </dgm:t>
    </dgm:pt>
    <dgm:pt modelId="{122C79B2-32D4-404D-8F7D-E0886BCFC845}">
      <dgm:prSet phldrT="[Текст]" phldr="1"/>
      <dgm:spPr/>
      <dgm:t>
        <a:bodyPr/>
        <a:lstStyle/>
        <a:p>
          <a:endParaRPr lang="ru-RU" dirty="0"/>
        </a:p>
      </dgm:t>
    </dgm:pt>
    <dgm:pt modelId="{E78739C4-9415-4FD6-9B90-61A5109304C3}" type="parTrans" cxnId="{2D7C85F4-9620-4D74-A3BF-18181FB7BDD0}">
      <dgm:prSet/>
      <dgm:spPr/>
      <dgm:t>
        <a:bodyPr/>
        <a:lstStyle/>
        <a:p>
          <a:endParaRPr lang="ru-RU"/>
        </a:p>
      </dgm:t>
    </dgm:pt>
    <dgm:pt modelId="{18075C45-533C-429D-B448-EC52F1DEBD63}" type="sibTrans" cxnId="{2D7C85F4-9620-4D74-A3BF-18181FB7BDD0}">
      <dgm:prSet/>
      <dgm:spPr/>
      <dgm:t>
        <a:bodyPr/>
        <a:lstStyle/>
        <a:p>
          <a:endParaRPr lang="ru-RU"/>
        </a:p>
      </dgm:t>
    </dgm:pt>
    <dgm:pt modelId="{52DBBFDA-A953-4B48-8DCF-0E49D803A0D8}">
      <dgm:prSet custT="1"/>
      <dgm:spPr>
        <a:solidFill>
          <a:srgbClr val="A0FACF"/>
        </a:solidFill>
      </dgm:spPr>
      <dgm:t>
        <a:bodyPr/>
        <a:lstStyle/>
        <a:p>
          <a:pPr rtl="0"/>
          <a:r>
            <a: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«Пчёлки»  </a:t>
          </a:r>
          <a:endParaRPr kumimoji="0" lang="ru-RU" sz="16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старшая группа </a:t>
          </a: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(5 – 6 лет)</a:t>
          </a: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34 </a:t>
          </a:r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детей</a:t>
          </a:r>
        </a:p>
      </dgm:t>
    </dgm:pt>
    <dgm:pt modelId="{74972DC6-0F1D-4210-BBE2-892F36BC8C6B}" type="parTrans" cxnId="{F793F6F8-D16D-4AB4-8586-0488F3BF2377}">
      <dgm:prSet/>
      <dgm:spPr/>
      <dgm:t>
        <a:bodyPr/>
        <a:lstStyle/>
        <a:p>
          <a:endParaRPr lang="ru-RU"/>
        </a:p>
      </dgm:t>
    </dgm:pt>
    <dgm:pt modelId="{F5BB68DF-A657-4946-9C21-781EB518D40B}" type="sibTrans" cxnId="{F793F6F8-D16D-4AB4-8586-0488F3BF2377}">
      <dgm:prSet/>
      <dgm:spPr/>
      <dgm:t>
        <a:bodyPr/>
        <a:lstStyle/>
        <a:p>
          <a:endParaRPr lang="ru-RU"/>
        </a:p>
      </dgm:t>
    </dgm:pt>
    <dgm:pt modelId="{44B6F9EF-2092-4F03-8D19-BE4C37ECD284}">
      <dgm:prSet custT="1"/>
      <dgm:spPr>
        <a:solidFill>
          <a:srgbClr val="EB5F76"/>
        </a:solidFill>
      </dgm:spPr>
      <dgm:t>
        <a:bodyPr/>
        <a:lstStyle/>
        <a:p>
          <a:pPr rtl="0"/>
          <a:r>
            <a: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«</a:t>
          </a:r>
          <a:r>
            <a:rPr kumimoji="0" lang="ru-RU" sz="16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Любознайки</a:t>
          </a:r>
          <a:r>
            <a: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»  </a:t>
          </a:r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подготовительная к школе </a:t>
          </a:r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группа </a:t>
          </a: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(6-7 лет)</a:t>
          </a:r>
        </a:p>
        <a:p>
          <a:pPr rtl="0"/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34 </a:t>
          </a:r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детей</a:t>
          </a:r>
          <a:endParaRPr kumimoji="0" lang="ru-RU" sz="14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</dgm:t>
    </dgm:pt>
    <dgm:pt modelId="{BCBBA909-5931-454A-9C3E-5189D6FB37A4}" type="parTrans" cxnId="{B610A2B3-FFFC-4DF3-9B38-09CAA89AFD0B}">
      <dgm:prSet/>
      <dgm:spPr/>
      <dgm:t>
        <a:bodyPr/>
        <a:lstStyle/>
        <a:p>
          <a:endParaRPr lang="ru-RU"/>
        </a:p>
      </dgm:t>
    </dgm:pt>
    <dgm:pt modelId="{F77A19C7-16A3-4B9F-815E-0281D2B1023C}" type="sibTrans" cxnId="{B610A2B3-FFFC-4DF3-9B38-09CAA89AFD0B}">
      <dgm:prSet/>
      <dgm:spPr/>
      <dgm:t>
        <a:bodyPr/>
        <a:lstStyle/>
        <a:p>
          <a:endParaRPr lang="ru-RU"/>
        </a:p>
      </dgm:t>
    </dgm:pt>
    <dgm:pt modelId="{19BD200E-8A96-4C3C-9776-11D29D3F0B52}" type="pres">
      <dgm:prSet presAssocID="{EDFC4E02-7D12-4043-A082-B1D74CDEA7C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09A0EB-0F81-49ED-85CD-EB0E182D6258}" type="pres">
      <dgm:prSet presAssocID="{1B5A6A68-1B10-4B8E-AE05-EBFE6E679B09}" presName="centerShape" presStyleLbl="node0" presStyleIdx="0" presStyleCnt="1" custScaleX="206897" custScaleY="137804" custLinFactNeighborX="939" custLinFactNeighborY="1801"/>
      <dgm:spPr/>
      <dgm:t>
        <a:bodyPr/>
        <a:lstStyle/>
        <a:p>
          <a:endParaRPr lang="ru-RU"/>
        </a:p>
      </dgm:t>
    </dgm:pt>
    <dgm:pt modelId="{44A84CC1-A849-43D7-A69E-23D426676968}" type="pres">
      <dgm:prSet presAssocID="{ACBED9D2-7C62-496F-BFEF-8D7523B7141B}" presName="Name9" presStyleLbl="parChTrans1D2" presStyleIdx="0" presStyleCnt="5"/>
      <dgm:spPr/>
      <dgm:t>
        <a:bodyPr/>
        <a:lstStyle/>
        <a:p>
          <a:endParaRPr lang="ru-RU"/>
        </a:p>
      </dgm:t>
    </dgm:pt>
    <dgm:pt modelId="{7F78B3D6-ADAA-4845-98FA-E973D70862C8}" type="pres">
      <dgm:prSet presAssocID="{ACBED9D2-7C62-496F-BFEF-8D7523B7141B}" presName="connTx" presStyleLbl="parChTrans1D2" presStyleIdx="0" presStyleCnt="5"/>
      <dgm:spPr/>
      <dgm:t>
        <a:bodyPr/>
        <a:lstStyle/>
        <a:p>
          <a:endParaRPr lang="ru-RU"/>
        </a:p>
      </dgm:t>
    </dgm:pt>
    <dgm:pt modelId="{6916E7E5-39E1-48CF-89C2-69835C712D4E}" type="pres">
      <dgm:prSet presAssocID="{D876BB1D-F077-479F-A5C7-981D163E9D9C}" presName="node" presStyleLbl="node1" presStyleIdx="0" presStyleCnt="5" custScaleX="169031" custScaleY="115361" custRadScaleRad="99716" custRadScaleInc="86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9007B7-421A-46B3-B0AE-319B09B8F168}" type="pres">
      <dgm:prSet presAssocID="{AA51663E-A60E-4A07-8956-044D4D799ED0}" presName="Name9" presStyleLbl="parChTrans1D2" presStyleIdx="1" presStyleCnt="5"/>
      <dgm:spPr/>
      <dgm:t>
        <a:bodyPr/>
        <a:lstStyle/>
        <a:p>
          <a:endParaRPr lang="ru-RU"/>
        </a:p>
      </dgm:t>
    </dgm:pt>
    <dgm:pt modelId="{8DF90DE2-A5A1-462F-8C3A-053DC6BA06F9}" type="pres">
      <dgm:prSet presAssocID="{AA51663E-A60E-4A07-8956-044D4D799ED0}" presName="connTx" presStyleLbl="parChTrans1D2" presStyleIdx="1" presStyleCnt="5"/>
      <dgm:spPr/>
      <dgm:t>
        <a:bodyPr/>
        <a:lstStyle/>
        <a:p>
          <a:endParaRPr lang="ru-RU"/>
        </a:p>
      </dgm:t>
    </dgm:pt>
    <dgm:pt modelId="{75E84E28-62EB-4B4A-A8D0-2B692799BC8E}" type="pres">
      <dgm:prSet presAssocID="{765DA0A3-D534-4AFE-BFE8-F943675E49BF}" presName="node" presStyleLbl="node1" presStyleIdx="1" presStyleCnt="5" custScaleX="152122" custScaleY="97764" custRadScaleRad="145180" custRadScaleInc="114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C441F1-7701-447A-B04B-F1F6F84F2872}" type="pres">
      <dgm:prSet presAssocID="{4C0BF365-F00F-4F98-8487-0E9B076575DA}" presName="Name9" presStyleLbl="parChTrans1D2" presStyleIdx="2" presStyleCnt="5"/>
      <dgm:spPr/>
      <dgm:t>
        <a:bodyPr/>
        <a:lstStyle/>
        <a:p>
          <a:endParaRPr lang="ru-RU"/>
        </a:p>
      </dgm:t>
    </dgm:pt>
    <dgm:pt modelId="{104BCE6D-9FBF-4E81-8B6B-01F7D368D1B4}" type="pres">
      <dgm:prSet presAssocID="{4C0BF365-F00F-4F98-8487-0E9B076575DA}" presName="connTx" presStyleLbl="parChTrans1D2" presStyleIdx="2" presStyleCnt="5"/>
      <dgm:spPr/>
      <dgm:t>
        <a:bodyPr/>
        <a:lstStyle/>
        <a:p>
          <a:endParaRPr lang="ru-RU"/>
        </a:p>
      </dgm:t>
    </dgm:pt>
    <dgm:pt modelId="{D512542F-FC39-4F20-A3F2-21D10C2188A1}" type="pres">
      <dgm:prSet presAssocID="{F7F5ED07-8E82-490D-B337-8071804A6E7E}" presName="node" presStyleLbl="node1" presStyleIdx="2" presStyleCnt="5" custScaleX="166239" custScaleY="110509" custRadScaleRad="135899" custRadScaleInc="-30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4774CE-B4D1-420D-B3D5-9321175641C5}" type="pres">
      <dgm:prSet presAssocID="{74972DC6-0F1D-4210-BBE2-892F36BC8C6B}" presName="Name9" presStyleLbl="parChTrans1D2" presStyleIdx="3" presStyleCnt="5"/>
      <dgm:spPr/>
      <dgm:t>
        <a:bodyPr/>
        <a:lstStyle/>
        <a:p>
          <a:endParaRPr lang="ru-RU"/>
        </a:p>
      </dgm:t>
    </dgm:pt>
    <dgm:pt modelId="{C65877EC-514A-4782-83E0-A9619AE8B8C1}" type="pres">
      <dgm:prSet presAssocID="{74972DC6-0F1D-4210-BBE2-892F36BC8C6B}" presName="connTx" presStyleLbl="parChTrans1D2" presStyleIdx="3" presStyleCnt="5"/>
      <dgm:spPr/>
      <dgm:t>
        <a:bodyPr/>
        <a:lstStyle/>
        <a:p>
          <a:endParaRPr lang="ru-RU"/>
        </a:p>
      </dgm:t>
    </dgm:pt>
    <dgm:pt modelId="{8B32E243-6D18-4F39-BF36-93D7FA97DD1A}" type="pres">
      <dgm:prSet presAssocID="{52DBBFDA-A953-4B48-8DCF-0E49D803A0D8}" presName="node" presStyleLbl="node1" presStyleIdx="3" presStyleCnt="5" custScaleX="216480" custRadScaleRad="131791" custRadScaleInc="467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DA023-3734-4A13-BE2B-61CCB17856A7}" type="pres">
      <dgm:prSet presAssocID="{BCBBA909-5931-454A-9C3E-5189D6FB37A4}" presName="Name9" presStyleLbl="parChTrans1D2" presStyleIdx="4" presStyleCnt="5"/>
      <dgm:spPr/>
      <dgm:t>
        <a:bodyPr/>
        <a:lstStyle/>
        <a:p>
          <a:endParaRPr lang="ru-RU"/>
        </a:p>
      </dgm:t>
    </dgm:pt>
    <dgm:pt modelId="{611B7194-CB3C-48CA-B224-9E85486A0900}" type="pres">
      <dgm:prSet presAssocID="{BCBBA909-5931-454A-9C3E-5189D6FB37A4}" presName="connTx" presStyleLbl="parChTrans1D2" presStyleIdx="4" presStyleCnt="5"/>
      <dgm:spPr/>
      <dgm:t>
        <a:bodyPr/>
        <a:lstStyle/>
        <a:p>
          <a:endParaRPr lang="ru-RU"/>
        </a:p>
      </dgm:t>
    </dgm:pt>
    <dgm:pt modelId="{B6258C9F-F808-40B7-A5F9-FECC9726D7CB}" type="pres">
      <dgm:prSet presAssocID="{44B6F9EF-2092-4F03-8D19-BE4C37ECD284}" presName="node" presStyleLbl="node1" presStyleIdx="4" presStyleCnt="5" custScaleX="190256" custScaleY="104679" custRadScaleRad="141334" custRadScaleInc="97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719D30-1AFB-4794-A4A0-35769BB0802A}" type="presOf" srcId="{74972DC6-0F1D-4210-BBE2-892F36BC8C6B}" destId="{414774CE-B4D1-420D-B3D5-9321175641C5}" srcOrd="0" destOrd="0" presId="urn:microsoft.com/office/officeart/2005/8/layout/radial1"/>
    <dgm:cxn modelId="{8ED49446-3F23-42C0-94DC-A44757BE60A6}" srcId="{EDFC4E02-7D12-4043-A082-B1D74CDEA7CA}" destId="{1B5A6A68-1B10-4B8E-AE05-EBFE6E679B09}" srcOrd="0" destOrd="0" parTransId="{F228AE7D-6ABA-4B76-B58C-A918DEC2AB60}" sibTransId="{F6B67B8C-35A8-4045-9C62-A9F57C9B5017}"/>
    <dgm:cxn modelId="{DD036916-725C-4F93-B44E-8C9E3B981464}" srcId="{EDFC4E02-7D12-4043-A082-B1D74CDEA7CA}" destId="{10614A3E-1EA4-45D3-B403-60D4A43D02D1}" srcOrd="2" destOrd="0" parTransId="{D1A1BC42-A222-44A7-B5E8-98411215CA30}" sibTransId="{EEDA4D76-2417-4DE3-8C43-1D057863F094}"/>
    <dgm:cxn modelId="{B610A2B3-FFFC-4DF3-9B38-09CAA89AFD0B}" srcId="{1B5A6A68-1B10-4B8E-AE05-EBFE6E679B09}" destId="{44B6F9EF-2092-4F03-8D19-BE4C37ECD284}" srcOrd="4" destOrd="0" parTransId="{BCBBA909-5931-454A-9C3E-5189D6FB37A4}" sibTransId="{F77A19C7-16A3-4B9F-815E-0281D2B1023C}"/>
    <dgm:cxn modelId="{FD6DDBB0-34CB-482D-8FF7-850F77FE678D}" type="presOf" srcId="{ACBED9D2-7C62-496F-BFEF-8D7523B7141B}" destId="{7F78B3D6-ADAA-4845-98FA-E973D70862C8}" srcOrd="1" destOrd="0" presId="urn:microsoft.com/office/officeart/2005/8/layout/radial1"/>
    <dgm:cxn modelId="{5E619450-CD2F-429F-8E23-A7FBEC9EEA8D}" type="presOf" srcId="{EDFC4E02-7D12-4043-A082-B1D74CDEA7CA}" destId="{19BD200E-8A96-4C3C-9776-11D29D3F0B52}" srcOrd="0" destOrd="0" presId="urn:microsoft.com/office/officeart/2005/8/layout/radial1"/>
    <dgm:cxn modelId="{AD25DF0D-13FC-4CCE-9586-37ACD4E637DA}" srcId="{1B5A6A68-1B10-4B8E-AE05-EBFE6E679B09}" destId="{D876BB1D-F077-479F-A5C7-981D163E9D9C}" srcOrd="0" destOrd="0" parTransId="{ACBED9D2-7C62-496F-BFEF-8D7523B7141B}" sibTransId="{9F0846D4-3C73-4B7D-B1C0-47A11526C323}"/>
    <dgm:cxn modelId="{F793F6F8-D16D-4AB4-8586-0488F3BF2377}" srcId="{1B5A6A68-1B10-4B8E-AE05-EBFE6E679B09}" destId="{52DBBFDA-A953-4B48-8DCF-0E49D803A0D8}" srcOrd="3" destOrd="0" parTransId="{74972DC6-0F1D-4210-BBE2-892F36BC8C6B}" sibTransId="{F5BB68DF-A657-4946-9C21-781EB518D40B}"/>
    <dgm:cxn modelId="{838903D9-6624-4DFF-8661-F971C66B9121}" type="presOf" srcId="{BCBBA909-5931-454A-9C3E-5189D6FB37A4}" destId="{611B7194-CB3C-48CA-B224-9E85486A0900}" srcOrd="1" destOrd="0" presId="urn:microsoft.com/office/officeart/2005/8/layout/radial1"/>
    <dgm:cxn modelId="{40AC4C20-E235-4D85-A5E7-274C4654F229}" type="presOf" srcId="{4C0BF365-F00F-4F98-8487-0E9B076575DA}" destId="{2CC441F1-7701-447A-B04B-F1F6F84F2872}" srcOrd="0" destOrd="0" presId="urn:microsoft.com/office/officeart/2005/8/layout/radial1"/>
    <dgm:cxn modelId="{E831C648-93B7-44E0-A654-72B5CD15963A}" type="presOf" srcId="{D876BB1D-F077-479F-A5C7-981D163E9D9C}" destId="{6916E7E5-39E1-48CF-89C2-69835C712D4E}" srcOrd="0" destOrd="0" presId="urn:microsoft.com/office/officeart/2005/8/layout/radial1"/>
    <dgm:cxn modelId="{8560F251-3A41-4313-8757-D5BF40C89D76}" type="presOf" srcId="{44B6F9EF-2092-4F03-8D19-BE4C37ECD284}" destId="{B6258C9F-F808-40B7-A5F9-FECC9726D7CB}" srcOrd="0" destOrd="0" presId="urn:microsoft.com/office/officeart/2005/8/layout/radial1"/>
    <dgm:cxn modelId="{41C2E82D-AE9F-4077-9E56-271E714B6764}" srcId="{EDFC4E02-7D12-4043-A082-B1D74CDEA7CA}" destId="{32E791E6-1F91-4F3D-9E2E-3CC27228BD86}" srcOrd="3" destOrd="0" parTransId="{F8DBF05D-43A6-4E91-8340-DE247337826F}" sibTransId="{68946F92-E975-40C2-997C-07F3270B2871}"/>
    <dgm:cxn modelId="{02076A6C-F701-4A40-8069-47F0D2A13D1E}" srcId="{EDFC4E02-7D12-4043-A082-B1D74CDEA7CA}" destId="{4BEDE1EB-FC79-4ABE-9DB2-37B37191C3F5}" srcOrd="4" destOrd="0" parTransId="{E519AC88-494A-4F8D-9CA2-2B0D953BAB77}" sibTransId="{6FA33987-4719-4D43-BBA0-C968DFFC689B}"/>
    <dgm:cxn modelId="{D30C7636-5070-4843-9577-8B2730A78883}" type="presOf" srcId="{74972DC6-0F1D-4210-BBE2-892F36BC8C6B}" destId="{C65877EC-514A-4782-83E0-A9619AE8B8C1}" srcOrd="1" destOrd="0" presId="urn:microsoft.com/office/officeart/2005/8/layout/radial1"/>
    <dgm:cxn modelId="{AAF65418-FF7A-4EF6-91FE-4431B42BE6D0}" srcId="{EDFC4E02-7D12-4043-A082-B1D74CDEA7CA}" destId="{527540B6-B007-43E6-9105-BA7E3EC15331}" srcOrd="5" destOrd="0" parTransId="{D70C6A18-7BD3-4649-B31F-84DAFFAC8EEE}" sibTransId="{81EC39B2-7247-4B63-8A9E-977BD73836FE}"/>
    <dgm:cxn modelId="{F2C6DB99-FD94-4BAD-BE41-64FFA428C6F8}" type="presOf" srcId="{F7F5ED07-8E82-490D-B337-8071804A6E7E}" destId="{D512542F-FC39-4F20-A3F2-21D10C2188A1}" srcOrd="0" destOrd="0" presId="urn:microsoft.com/office/officeart/2005/8/layout/radial1"/>
    <dgm:cxn modelId="{93BE7A4F-30B3-4E27-998C-230E8CA8C321}" type="presOf" srcId="{ACBED9D2-7C62-496F-BFEF-8D7523B7141B}" destId="{44A84CC1-A849-43D7-A69E-23D426676968}" srcOrd="0" destOrd="0" presId="urn:microsoft.com/office/officeart/2005/8/layout/radial1"/>
    <dgm:cxn modelId="{12E56E90-9B27-4FE9-9488-E73D5C775F2E}" type="presOf" srcId="{AA51663E-A60E-4A07-8956-044D4D799ED0}" destId="{2C9007B7-421A-46B3-B0AE-319B09B8F168}" srcOrd="0" destOrd="0" presId="urn:microsoft.com/office/officeart/2005/8/layout/radial1"/>
    <dgm:cxn modelId="{FBE8A24B-B162-45BF-BC03-E31D932EBF0D}" type="presOf" srcId="{765DA0A3-D534-4AFE-BFE8-F943675E49BF}" destId="{75E84E28-62EB-4B4A-A8D0-2B692799BC8E}" srcOrd="0" destOrd="0" presId="urn:microsoft.com/office/officeart/2005/8/layout/radial1"/>
    <dgm:cxn modelId="{06847D24-F925-4C86-B314-CF9110A38432}" type="presOf" srcId="{52DBBFDA-A953-4B48-8DCF-0E49D803A0D8}" destId="{8B32E243-6D18-4F39-BF36-93D7FA97DD1A}" srcOrd="0" destOrd="0" presId="urn:microsoft.com/office/officeart/2005/8/layout/radial1"/>
    <dgm:cxn modelId="{CDDE3C57-2813-40FD-8505-20AAFC96730D}" type="presOf" srcId="{4C0BF365-F00F-4F98-8487-0E9B076575DA}" destId="{104BCE6D-9FBF-4E81-8B6B-01F7D368D1B4}" srcOrd="1" destOrd="0" presId="urn:microsoft.com/office/officeart/2005/8/layout/radial1"/>
    <dgm:cxn modelId="{2D7C85F4-9620-4D74-A3BF-18181FB7BDD0}" srcId="{EDFC4E02-7D12-4043-A082-B1D74CDEA7CA}" destId="{122C79B2-32D4-404D-8F7D-E0886BCFC845}" srcOrd="1" destOrd="0" parTransId="{E78739C4-9415-4FD6-9B90-61A5109304C3}" sibTransId="{18075C45-533C-429D-B448-EC52F1DEBD63}"/>
    <dgm:cxn modelId="{6D8A1612-BCD5-477A-A319-4AD3357E7D16}" type="presOf" srcId="{1B5A6A68-1B10-4B8E-AE05-EBFE6E679B09}" destId="{3409A0EB-0F81-49ED-85CD-EB0E182D6258}" srcOrd="0" destOrd="0" presId="urn:microsoft.com/office/officeart/2005/8/layout/radial1"/>
    <dgm:cxn modelId="{E292CB9B-9354-4D0F-A6A6-EA13ACADBC4D}" srcId="{1B5A6A68-1B10-4B8E-AE05-EBFE6E679B09}" destId="{F7F5ED07-8E82-490D-B337-8071804A6E7E}" srcOrd="2" destOrd="0" parTransId="{4C0BF365-F00F-4F98-8487-0E9B076575DA}" sibTransId="{3FC726A8-732C-4835-AA06-C676791B3CB0}"/>
    <dgm:cxn modelId="{1D4D466A-F80F-49FF-8CDE-653191D45F58}" srcId="{1B5A6A68-1B10-4B8E-AE05-EBFE6E679B09}" destId="{765DA0A3-D534-4AFE-BFE8-F943675E49BF}" srcOrd="1" destOrd="0" parTransId="{AA51663E-A60E-4A07-8956-044D4D799ED0}" sibTransId="{7676B56F-6A05-4F4C-AFE2-81A817AD4A12}"/>
    <dgm:cxn modelId="{334727F9-4F79-4B77-8889-47856D9C7E5F}" type="presOf" srcId="{AA51663E-A60E-4A07-8956-044D4D799ED0}" destId="{8DF90DE2-A5A1-462F-8C3A-053DC6BA06F9}" srcOrd="1" destOrd="0" presId="urn:microsoft.com/office/officeart/2005/8/layout/radial1"/>
    <dgm:cxn modelId="{AA94DF0E-7E65-49B0-9923-11F2741165BC}" type="presOf" srcId="{BCBBA909-5931-454A-9C3E-5189D6FB37A4}" destId="{C79DA023-3734-4A13-BE2B-61CCB17856A7}" srcOrd="0" destOrd="0" presId="urn:microsoft.com/office/officeart/2005/8/layout/radial1"/>
    <dgm:cxn modelId="{77875CE1-4E23-4BBC-B7BF-89C01D0C6A16}" type="presParOf" srcId="{19BD200E-8A96-4C3C-9776-11D29D3F0B52}" destId="{3409A0EB-0F81-49ED-85CD-EB0E182D6258}" srcOrd="0" destOrd="0" presId="urn:microsoft.com/office/officeart/2005/8/layout/radial1"/>
    <dgm:cxn modelId="{B8FD8448-CF2A-4D7A-8120-F13CAF93EC51}" type="presParOf" srcId="{19BD200E-8A96-4C3C-9776-11D29D3F0B52}" destId="{44A84CC1-A849-43D7-A69E-23D426676968}" srcOrd="1" destOrd="0" presId="urn:microsoft.com/office/officeart/2005/8/layout/radial1"/>
    <dgm:cxn modelId="{D12EDA5F-FEBE-484E-BCCE-C45014FDE619}" type="presParOf" srcId="{44A84CC1-A849-43D7-A69E-23D426676968}" destId="{7F78B3D6-ADAA-4845-98FA-E973D70862C8}" srcOrd="0" destOrd="0" presId="urn:microsoft.com/office/officeart/2005/8/layout/radial1"/>
    <dgm:cxn modelId="{22273EAF-5BC3-486B-AD94-A5C8D1A9F98E}" type="presParOf" srcId="{19BD200E-8A96-4C3C-9776-11D29D3F0B52}" destId="{6916E7E5-39E1-48CF-89C2-69835C712D4E}" srcOrd="2" destOrd="0" presId="urn:microsoft.com/office/officeart/2005/8/layout/radial1"/>
    <dgm:cxn modelId="{9BE467EB-1933-45C5-9FB3-C00A948B718F}" type="presParOf" srcId="{19BD200E-8A96-4C3C-9776-11D29D3F0B52}" destId="{2C9007B7-421A-46B3-B0AE-319B09B8F168}" srcOrd="3" destOrd="0" presId="urn:microsoft.com/office/officeart/2005/8/layout/radial1"/>
    <dgm:cxn modelId="{BAF4F697-3301-41F4-B6B6-847370D8A93C}" type="presParOf" srcId="{2C9007B7-421A-46B3-B0AE-319B09B8F168}" destId="{8DF90DE2-A5A1-462F-8C3A-053DC6BA06F9}" srcOrd="0" destOrd="0" presId="urn:microsoft.com/office/officeart/2005/8/layout/radial1"/>
    <dgm:cxn modelId="{211076B8-CD03-43C4-93AD-E7FACD59B16C}" type="presParOf" srcId="{19BD200E-8A96-4C3C-9776-11D29D3F0B52}" destId="{75E84E28-62EB-4B4A-A8D0-2B692799BC8E}" srcOrd="4" destOrd="0" presId="urn:microsoft.com/office/officeart/2005/8/layout/radial1"/>
    <dgm:cxn modelId="{C19D1B41-0C99-4F24-942E-FEB566185EE0}" type="presParOf" srcId="{19BD200E-8A96-4C3C-9776-11D29D3F0B52}" destId="{2CC441F1-7701-447A-B04B-F1F6F84F2872}" srcOrd="5" destOrd="0" presId="urn:microsoft.com/office/officeart/2005/8/layout/radial1"/>
    <dgm:cxn modelId="{9CD64EC2-F4AB-47FD-BF60-B99FB7B18906}" type="presParOf" srcId="{2CC441F1-7701-447A-B04B-F1F6F84F2872}" destId="{104BCE6D-9FBF-4E81-8B6B-01F7D368D1B4}" srcOrd="0" destOrd="0" presId="urn:microsoft.com/office/officeart/2005/8/layout/radial1"/>
    <dgm:cxn modelId="{F85730C4-B117-4F32-B843-5BA5E5B68A02}" type="presParOf" srcId="{19BD200E-8A96-4C3C-9776-11D29D3F0B52}" destId="{D512542F-FC39-4F20-A3F2-21D10C2188A1}" srcOrd="6" destOrd="0" presId="urn:microsoft.com/office/officeart/2005/8/layout/radial1"/>
    <dgm:cxn modelId="{1C72B99C-A895-4645-99DF-AFF451203305}" type="presParOf" srcId="{19BD200E-8A96-4C3C-9776-11D29D3F0B52}" destId="{414774CE-B4D1-420D-B3D5-9321175641C5}" srcOrd="7" destOrd="0" presId="urn:microsoft.com/office/officeart/2005/8/layout/radial1"/>
    <dgm:cxn modelId="{F21168FE-7C19-4E82-97EA-F2FD7829CC1D}" type="presParOf" srcId="{414774CE-B4D1-420D-B3D5-9321175641C5}" destId="{C65877EC-514A-4782-83E0-A9619AE8B8C1}" srcOrd="0" destOrd="0" presId="urn:microsoft.com/office/officeart/2005/8/layout/radial1"/>
    <dgm:cxn modelId="{CA027EA3-A1CF-4C5D-9BCD-AD1B16B0BD73}" type="presParOf" srcId="{19BD200E-8A96-4C3C-9776-11D29D3F0B52}" destId="{8B32E243-6D18-4F39-BF36-93D7FA97DD1A}" srcOrd="8" destOrd="0" presId="urn:microsoft.com/office/officeart/2005/8/layout/radial1"/>
    <dgm:cxn modelId="{F74634D2-9876-4FDF-B669-D8C095D50D14}" type="presParOf" srcId="{19BD200E-8A96-4C3C-9776-11D29D3F0B52}" destId="{C79DA023-3734-4A13-BE2B-61CCB17856A7}" srcOrd="9" destOrd="0" presId="urn:microsoft.com/office/officeart/2005/8/layout/radial1"/>
    <dgm:cxn modelId="{64D4175D-361D-413F-9ED4-00ABF7E96CCE}" type="presParOf" srcId="{C79DA023-3734-4A13-BE2B-61CCB17856A7}" destId="{611B7194-CB3C-48CA-B224-9E85486A0900}" srcOrd="0" destOrd="0" presId="urn:microsoft.com/office/officeart/2005/8/layout/radial1"/>
    <dgm:cxn modelId="{F8877C93-4D95-4339-ABE8-DCA61CAB986C}" type="presParOf" srcId="{19BD200E-8A96-4C3C-9776-11D29D3F0B52}" destId="{B6258C9F-F808-40B7-A5F9-FECC9726D7CB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3E093-7A53-4F95-82A3-3936B5F9E3E0}">
      <dsp:nvSpPr>
        <dsp:cNvPr id="0" name=""/>
        <dsp:cNvSpPr/>
      </dsp:nvSpPr>
      <dsp:spPr>
        <a:xfrm>
          <a:off x="7003324" y="4523486"/>
          <a:ext cx="125474" cy="6357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5717"/>
              </a:lnTo>
              <a:lnTo>
                <a:pt x="125474" y="63571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FA7518-1204-4EA8-AE07-AFE29EA2A160}">
      <dsp:nvSpPr>
        <dsp:cNvPr id="0" name=""/>
        <dsp:cNvSpPr/>
      </dsp:nvSpPr>
      <dsp:spPr>
        <a:xfrm>
          <a:off x="7444440" y="3704483"/>
          <a:ext cx="91440" cy="1496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03"/>
              </a:lnTo>
              <a:lnTo>
                <a:pt x="94354" y="9103"/>
              </a:lnTo>
              <a:lnTo>
                <a:pt x="94354" y="1496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BE0BF7-A11F-4A71-9E40-3F59BD582EF8}">
      <dsp:nvSpPr>
        <dsp:cNvPr id="0" name=""/>
        <dsp:cNvSpPr/>
      </dsp:nvSpPr>
      <dsp:spPr>
        <a:xfrm>
          <a:off x="7444440" y="2754022"/>
          <a:ext cx="91440" cy="2811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11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4F1CF3-622F-4DE8-8C92-BBF35629E76F}">
      <dsp:nvSpPr>
        <dsp:cNvPr id="0" name=""/>
        <dsp:cNvSpPr/>
      </dsp:nvSpPr>
      <dsp:spPr>
        <a:xfrm>
          <a:off x="7444440" y="1803561"/>
          <a:ext cx="91440" cy="2811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11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723FBE-CF0C-4BF4-8E61-6720DE3A4B13}">
      <dsp:nvSpPr>
        <dsp:cNvPr id="0" name=""/>
        <dsp:cNvSpPr/>
      </dsp:nvSpPr>
      <dsp:spPr>
        <a:xfrm>
          <a:off x="4111030" y="852658"/>
          <a:ext cx="3379130" cy="281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002"/>
              </a:lnTo>
              <a:lnTo>
                <a:pt x="3379130" y="141002"/>
              </a:lnTo>
              <a:lnTo>
                <a:pt x="3379130" y="2815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BD784F-5EEE-45DE-B04C-1D0ED838C17C}">
      <dsp:nvSpPr>
        <dsp:cNvPr id="0" name=""/>
        <dsp:cNvSpPr/>
      </dsp:nvSpPr>
      <dsp:spPr>
        <a:xfrm>
          <a:off x="5000220" y="1803561"/>
          <a:ext cx="200801" cy="1566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6252"/>
              </a:lnTo>
              <a:lnTo>
                <a:pt x="200801" y="15662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A678E1-ACC6-4BA2-A1A2-4BC1B94314C9}">
      <dsp:nvSpPr>
        <dsp:cNvPr id="0" name=""/>
        <dsp:cNvSpPr/>
      </dsp:nvSpPr>
      <dsp:spPr>
        <a:xfrm>
          <a:off x="5000220" y="1803561"/>
          <a:ext cx="200801" cy="615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791"/>
              </a:lnTo>
              <a:lnTo>
                <a:pt x="200801" y="6157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5D387D-6E3A-48A9-B6C4-AA5D2075D2F8}">
      <dsp:nvSpPr>
        <dsp:cNvPr id="0" name=""/>
        <dsp:cNvSpPr/>
      </dsp:nvSpPr>
      <dsp:spPr>
        <a:xfrm>
          <a:off x="4111030" y="852658"/>
          <a:ext cx="1424660" cy="281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002"/>
              </a:lnTo>
              <a:lnTo>
                <a:pt x="1424660" y="141002"/>
              </a:lnTo>
              <a:lnTo>
                <a:pt x="1424660" y="2815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C0B3CD-2F70-4869-A2FA-4523DA93BF21}">
      <dsp:nvSpPr>
        <dsp:cNvPr id="0" name=""/>
        <dsp:cNvSpPr/>
      </dsp:nvSpPr>
      <dsp:spPr>
        <a:xfrm>
          <a:off x="3380420" y="1803561"/>
          <a:ext cx="203211" cy="1520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0008"/>
              </a:lnTo>
              <a:lnTo>
                <a:pt x="203211" y="15200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D401F2-E6D4-41A3-A757-1B6EA9BFDAA7}">
      <dsp:nvSpPr>
        <dsp:cNvPr id="0" name=""/>
        <dsp:cNvSpPr/>
      </dsp:nvSpPr>
      <dsp:spPr>
        <a:xfrm>
          <a:off x="3380420" y="1803561"/>
          <a:ext cx="200801" cy="670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081"/>
              </a:lnTo>
              <a:lnTo>
                <a:pt x="200801" y="6700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22A6D6-1412-4FFA-BA31-F173F728936D}">
      <dsp:nvSpPr>
        <dsp:cNvPr id="0" name=""/>
        <dsp:cNvSpPr/>
      </dsp:nvSpPr>
      <dsp:spPr>
        <a:xfrm>
          <a:off x="3915891" y="852658"/>
          <a:ext cx="195139" cy="281564"/>
        </a:xfrm>
        <a:custGeom>
          <a:avLst/>
          <a:gdLst/>
          <a:ahLst/>
          <a:cxnLst/>
          <a:rect l="0" t="0" r="0" b="0"/>
          <a:pathLst>
            <a:path>
              <a:moveTo>
                <a:pt x="195139" y="0"/>
              </a:moveTo>
              <a:lnTo>
                <a:pt x="195139" y="141002"/>
              </a:lnTo>
              <a:lnTo>
                <a:pt x="0" y="141002"/>
              </a:lnTo>
              <a:lnTo>
                <a:pt x="0" y="2815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3E8C97-9894-4ADE-AE96-CEB008B27FC3}">
      <dsp:nvSpPr>
        <dsp:cNvPr id="0" name=""/>
        <dsp:cNvSpPr/>
      </dsp:nvSpPr>
      <dsp:spPr>
        <a:xfrm>
          <a:off x="1760620" y="1803561"/>
          <a:ext cx="183599" cy="34996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99658"/>
              </a:lnTo>
              <a:lnTo>
                <a:pt x="183599" y="34996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407071-F111-4853-9A45-CE148497F71C}">
      <dsp:nvSpPr>
        <dsp:cNvPr id="0" name=""/>
        <dsp:cNvSpPr/>
      </dsp:nvSpPr>
      <dsp:spPr>
        <a:xfrm>
          <a:off x="1760620" y="1803561"/>
          <a:ext cx="200801" cy="25167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6713"/>
              </a:lnTo>
              <a:lnTo>
                <a:pt x="200801" y="25167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CA8E4-DE03-4CC4-A2E9-615E15352480}">
      <dsp:nvSpPr>
        <dsp:cNvPr id="0" name=""/>
        <dsp:cNvSpPr/>
      </dsp:nvSpPr>
      <dsp:spPr>
        <a:xfrm>
          <a:off x="1760620" y="1803561"/>
          <a:ext cx="200801" cy="1566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6252"/>
              </a:lnTo>
              <a:lnTo>
                <a:pt x="200801" y="15662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C5F68A-F819-45E8-9DF8-7F121EA92270}">
      <dsp:nvSpPr>
        <dsp:cNvPr id="0" name=""/>
        <dsp:cNvSpPr/>
      </dsp:nvSpPr>
      <dsp:spPr>
        <a:xfrm>
          <a:off x="1760620" y="1803561"/>
          <a:ext cx="200801" cy="615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791"/>
              </a:lnTo>
              <a:lnTo>
                <a:pt x="200801" y="6157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47496-64FE-40E0-A4F0-8E5712E14632}">
      <dsp:nvSpPr>
        <dsp:cNvPr id="0" name=""/>
        <dsp:cNvSpPr/>
      </dsp:nvSpPr>
      <dsp:spPr>
        <a:xfrm>
          <a:off x="2296091" y="852658"/>
          <a:ext cx="1814939" cy="281564"/>
        </a:xfrm>
        <a:custGeom>
          <a:avLst/>
          <a:gdLst/>
          <a:ahLst/>
          <a:cxnLst/>
          <a:rect l="0" t="0" r="0" b="0"/>
          <a:pathLst>
            <a:path>
              <a:moveTo>
                <a:pt x="1814939" y="0"/>
              </a:moveTo>
              <a:lnTo>
                <a:pt x="1814939" y="141002"/>
              </a:lnTo>
              <a:lnTo>
                <a:pt x="0" y="141002"/>
              </a:lnTo>
              <a:lnTo>
                <a:pt x="0" y="2815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A4D4C1-7733-41B5-A098-C21904F68FDD}">
      <dsp:nvSpPr>
        <dsp:cNvPr id="0" name=""/>
        <dsp:cNvSpPr/>
      </dsp:nvSpPr>
      <dsp:spPr>
        <a:xfrm>
          <a:off x="140820" y="3704483"/>
          <a:ext cx="200801" cy="615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791"/>
              </a:lnTo>
              <a:lnTo>
                <a:pt x="200801" y="6157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33B704-9D61-467E-A355-772DD896021A}">
      <dsp:nvSpPr>
        <dsp:cNvPr id="0" name=""/>
        <dsp:cNvSpPr/>
      </dsp:nvSpPr>
      <dsp:spPr>
        <a:xfrm>
          <a:off x="630571" y="2754022"/>
          <a:ext cx="91440" cy="2811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11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880E32-24BB-4549-833F-178D59773C8B}">
      <dsp:nvSpPr>
        <dsp:cNvPr id="0" name=""/>
        <dsp:cNvSpPr/>
      </dsp:nvSpPr>
      <dsp:spPr>
        <a:xfrm>
          <a:off x="630571" y="1803561"/>
          <a:ext cx="91440" cy="2811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11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D34CEE-B89E-49D8-8205-DEC5AB8C07B3}">
      <dsp:nvSpPr>
        <dsp:cNvPr id="0" name=""/>
        <dsp:cNvSpPr/>
      </dsp:nvSpPr>
      <dsp:spPr>
        <a:xfrm>
          <a:off x="676291" y="852658"/>
          <a:ext cx="3434738" cy="281564"/>
        </a:xfrm>
        <a:custGeom>
          <a:avLst/>
          <a:gdLst/>
          <a:ahLst/>
          <a:cxnLst/>
          <a:rect l="0" t="0" r="0" b="0"/>
          <a:pathLst>
            <a:path>
              <a:moveTo>
                <a:pt x="3434738" y="0"/>
              </a:moveTo>
              <a:lnTo>
                <a:pt x="3434738" y="141002"/>
              </a:lnTo>
              <a:lnTo>
                <a:pt x="0" y="141002"/>
              </a:lnTo>
              <a:lnTo>
                <a:pt x="0" y="2815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43018-BE5B-445C-BBB6-D8570D83EE61}">
      <dsp:nvSpPr>
        <dsp:cNvPr id="0" name=""/>
        <dsp:cNvSpPr/>
      </dsp:nvSpPr>
      <dsp:spPr>
        <a:xfrm>
          <a:off x="1527141" y="154792"/>
          <a:ext cx="5167777" cy="697866"/>
        </a:xfrm>
        <a:prstGeom prst="rect">
          <a:avLst/>
        </a:prstGeom>
        <a:solidFill>
          <a:srgbClr val="94E0A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Основные направления развития детей в образовательных областях</a:t>
          </a:r>
          <a:endParaRPr lang="ru-RU" sz="1800" b="1" kern="1200" dirty="0">
            <a:solidFill>
              <a:srgbClr val="FF0000"/>
            </a:solidFill>
          </a:endParaRPr>
        </a:p>
      </dsp:txBody>
      <dsp:txXfrm>
        <a:off x="1527141" y="154792"/>
        <a:ext cx="5167777" cy="697866"/>
      </dsp:txXfrm>
    </dsp:sp>
    <dsp:sp modelId="{DF59148C-C394-45C7-BFB7-B21998B8943E}">
      <dsp:nvSpPr>
        <dsp:cNvPr id="0" name=""/>
        <dsp:cNvSpPr/>
      </dsp:nvSpPr>
      <dsp:spPr>
        <a:xfrm>
          <a:off x="6952" y="1134222"/>
          <a:ext cx="1338677" cy="669338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rgbClr val="FF0000"/>
              </a:solidFill>
            </a:rPr>
            <a:t>Физическое развитие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rgbClr val="FF0000"/>
              </a:solidFill>
            </a:rPr>
            <a:t>Задачи и содержание образовательной деятельности</a:t>
          </a:r>
          <a:endParaRPr lang="ru-RU" sz="700" b="1" kern="1200" dirty="0">
            <a:solidFill>
              <a:srgbClr val="FF0000"/>
            </a:solidFill>
          </a:endParaRPr>
        </a:p>
      </dsp:txBody>
      <dsp:txXfrm>
        <a:off x="6952" y="1134222"/>
        <a:ext cx="1338677" cy="669338"/>
      </dsp:txXfrm>
    </dsp:sp>
    <dsp:sp modelId="{3DAA91F2-4EE1-4100-A3CE-2D0F7F7C7EF5}">
      <dsp:nvSpPr>
        <dsp:cNvPr id="0" name=""/>
        <dsp:cNvSpPr/>
      </dsp:nvSpPr>
      <dsp:spPr>
        <a:xfrm>
          <a:off x="6952" y="2084683"/>
          <a:ext cx="1338677" cy="669338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Основная гимнастика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Подвижные и спортивные игры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Спортивные упражнения</a:t>
          </a:r>
          <a:endParaRPr lang="ru-RU" sz="700" kern="1200" dirty="0">
            <a:solidFill>
              <a:srgbClr val="FF0000"/>
            </a:solidFill>
          </a:endParaRPr>
        </a:p>
      </dsp:txBody>
      <dsp:txXfrm>
        <a:off x="6952" y="2084683"/>
        <a:ext cx="1338677" cy="669338"/>
      </dsp:txXfrm>
    </dsp:sp>
    <dsp:sp modelId="{A68A43A5-6A5D-471B-8728-FA25ED600F97}">
      <dsp:nvSpPr>
        <dsp:cNvPr id="0" name=""/>
        <dsp:cNvSpPr/>
      </dsp:nvSpPr>
      <dsp:spPr>
        <a:xfrm>
          <a:off x="6952" y="3035144"/>
          <a:ext cx="1338677" cy="669338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Формирование основ 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здорового  образа жизни</a:t>
          </a:r>
          <a:endParaRPr lang="ru-RU" sz="700" kern="1200" dirty="0">
            <a:solidFill>
              <a:srgbClr val="FF0000"/>
            </a:solidFill>
          </a:endParaRPr>
        </a:p>
      </dsp:txBody>
      <dsp:txXfrm>
        <a:off x="6952" y="3035144"/>
        <a:ext cx="1338677" cy="669338"/>
      </dsp:txXfrm>
    </dsp:sp>
    <dsp:sp modelId="{3978BE18-3EAE-4D76-8A6C-E0A65296C156}">
      <dsp:nvSpPr>
        <dsp:cNvPr id="0" name=""/>
        <dsp:cNvSpPr/>
      </dsp:nvSpPr>
      <dsp:spPr>
        <a:xfrm>
          <a:off x="341622" y="3985605"/>
          <a:ext cx="1338677" cy="669338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Активный отдых</a:t>
          </a:r>
          <a:endParaRPr lang="ru-RU" sz="700" kern="1200" dirty="0">
            <a:solidFill>
              <a:srgbClr val="FF0000"/>
            </a:solidFill>
          </a:endParaRPr>
        </a:p>
      </dsp:txBody>
      <dsp:txXfrm>
        <a:off x="341622" y="3985605"/>
        <a:ext cx="1338677" cy="669338"/>
      </dsp:txXfrm>
    </dsp:sp>
    <dsp:sp modelId="{12D85B03-4B4F-4D97-BF5C-4313E2BFC497}">
      <dsp:nvSpPr>
        <dsp:cNvPr id="0" name=""/>
        <dsp:cNvSpPr/>
      </dsp:nvSpPr>
      <dsp:spPr>
        <a:xfrm>
          <a:off x="1626752" y="1134222"/>
          <a:ext cx="1338677" cy="669338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rgbClr val="FF0000"/>
              </a:solidFill>
            </a:rPr>
            <a:t>Познавательное развитие 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rgbClr val="FF0000"/>
              </a:solidFill>
            </a:rPr>
            <a:t>Задачи и содержание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rgbClr val="FF0000"/>
              </a:solidFill>
            </a:rPr>
            <a:t>образовательной деятельности</a:t>
          </a:r>
          <a:endParaRPr lang="ru-RU" sz="700" b="1" kern="1200" dirty="0">
            <a:solidFill>
              <a:srgbClr val="FF0000"/>
            </a:solidFill>
          </a:endParaRPr>
        </a:p>
      </dsp:txBody>
      <dsp:txXfrm>
        <a:off x="1626752" y="1134222"/>
        <a:ext cx="1338677" cy="669338"/>
      </dsp:txXfrm>
    </dsp:sp>
    <dsp:sp modelId="{920AA918-F50C-4B25-B006-D991CA9D7248}">
      <dsp:nvSpPr>
        <dsp:cNvPr id="0" name=""/>
        <dsp:cNvSpPr/>
      </dsp:nvSpPr>
      <dsp:spPr>
        <a:xfrm>
          <a:off x="1961422" y="2084683"/>
          <a:ext cx="1338677" cy="669338"/>
        </a:xfrm>
        <a:prstGeom prst="rect">
          <a:avLst/>
        </a:prstGeom>
        <a:solidFill>
          <a:srgbClr val="FEFA6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Окружающий мир</a:t>
          </a:r>
          <a:endParaRPr lang="ru-RU" sz="700" kern="1200" dirty="0">
            <a:solidFill>
              <a:srgbClr val="FF0000"/>
            </a:solidFill>
          </a:endParaRPr>
        </a:p>
      </dsp:txBody>
      <dsp:txXfrm>
        <a:off x="1961422" y="2084683"/>
        <a:ext cx="1338677" cy="669338"/>
      </dsp:txXfrm>
    </dsp:sp>
    <dsp:sp modelId="{EE8CD90A-8693-43FF-AC77-444573DAF29E}">
      <dsp:nvSpPr>
        <dsp:cNvPr id="0" name=""/>
        <dsp:cNvSpPr/>
      </dsp:nvSpPr>
      <dsp:spPr>
        <a:xfrm>
          <a:off x="1961422" y="3035144"/>
          <a:ext cx="1338677" cy="669338"/>
        </a:xfrm>
        <a:prstGeom prst="rect">
          <a:avLst/>
        </a:prstGeom>
        <a:solidFill>
          <a:srgbClr val="FEFA6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Математические представления</a:t>
          </a:r>
          <a:endParaRPr lang="ru-RU" sz="700" kern="1200" dirty="0">
            <a:solidFill>
              <a:srgbClr val="FF0000"/>
            </a:solidFill>
          </a:endParaRPr>
        </a:p>
      </dsp:txBody>
      <dsp:txXfrm>
        <a:off x="1961422" y="3035144"/>
        <a:ext cx="1338677" cy="669338"/>
      </dsp:txXfrm>
    </dsp:sp>
    <dsp:sp modelId="{9642338E-8BDE-49B4-8978-E183524ABF5B}">
      <dsp:nvSpPr>
        <dsp:cNvPr id="0" name=""/>
        <dsp:cNvSpPr/>
      </dsp:nvSpPr>
      <dsp:spPr>
        <a:xfrm>
          <a:off x="1961422" y="3985605"/>
          <a:ext cx="1338677" cy="669338"/>
        </a:xfrm>
        <a:prstGeom prst="rect">
          <a:avLst/>
        </a:prstGeom>
        <a:solidFill>
          <a:srgbClr val="FEFA6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Природа</a:t>
          </a:r>
          <a:endParaRPr lang="ru-RU" sz="700" kern="1200" dirty="0">
            <a:solidFill>
              <a:srgbClr val="FF0000"/>
            </a:solidFill>
          </a:endParaRPr>
        </a:p>
      </dsp:txBody>
      <dsp:txXfrm>
        <a:off x="1961422" y="3985605"/>
        <a:ext cx="1338677" cy="669338"/>
      </dsp:txXfrm>
    </dsp:sp>
    <dsp:sp modelId="{8DAD88AB-D295-4E57-AA4B-5CEEF54EF741}">
      <dsp:nvSpPr>
        <dsp:cNvPr id="0" name=""/>
        <dsp:cNvSpPr/>
      </dsp:nvSpPr>
      <dsp:spPr>
        <a:xfrm>
          <a:off x="1944220" y="4968550"/>
          <a:ext cx="1338677" cy="669338"/>
        </a:xfrm>
        <a:prstGeom prst="rect">
          <a:avLst/>
        </a:prstGeom>
        <a:solidFill>
          <a:srgbClr val="FEFA6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Сенсорные эталоны и познавательные действия</a:t>
          </a:r>
          <a:endParaRPr lang="ru-RU" sz="700" kern="1200" dirty="0">
            <a:solidFill>
              <a:srgbClr val="FF0000"/>
            </a:solidFill>
          </a:endParaRPr>
        </a:p>
      </dsp:txBody>
      <dsp:txXfrm>
        <a:off x="1944220" y="4968550"/>
        <a:ext cx="1338677" cy="669338"/>
      </dsp:txXfrm>
    </dsp:sp>
    <dsp:sp modelId="{6D5180A8-A870-439F-AEF3-B94DB5A51412}">
      <dsp:nvSpPr>
        <dsp:cNvPr id="0" name=""/>
        <dsp:cNvSpPr/>
      </dsp:nvSpPr>
      <dsp:spPr>
        <a:xfrm>
          <a:off x="3246552" y="1134222"/>
          <a:ext cx="1338677" cy="669338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rgbClr val="FF0000"/>
              </a:solidFill>
            </a:rPr>
            <a:t>Речевое развитие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rgbClr val="FF0000"/>
              </a:solidFill>
            </a:rPr>
            <a:t>Задачи и содержание образовательной деятельности</a:t>
          </a:r>
          <a:endParaRPr lang="ru-RU" sz="700" b="1" kern="1200" dirty="0">
            <a:solidFill>
              <a:srgbClr val="FF0000"/>
            </a:solidFill>
          </a:endParaRPr>
        </a:p>
      </dsp:txBody>
      <dsp:txXfrm>
        <a:off x="3246552" y="1134222"/>
        <a:ext cx="1338677" cy="669338"/>
      </dsp:txXfrm>
    </dsp:sp>
    <dsp:sp modelId="{0819D87A-D312-47F4-9EAB-94F1B5023F00}">
      <dsp:nvSpPr>
        <dsp:cNvPr id="0" name=""/>
        <dsp:cNvSpPr/>
      </dsp:nvSpPr>
      <dsp:spPr>
        <a:xfrm>
          <a:off x="3581222" y="2084683"/>
          <a:ext cx="1338677" cy="777918"/>
        </a:xfrm>
        <a:prstGeom prst="rect">
          <a:avLst/>
        </a:prstGeom>
        <a:solidFill>
          <a:srgbClr val="B7D1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Формирование словаря,  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Звуковая культура речи,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Связанная речь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Грамматический строи речи,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Подготовка к обучению грамоте</a:t>
          </a:r>
          <a:endParaRPr lang="ru-RU" sz="700" kern="1200" dirty="0">
            <a:solidFill>
              <a:srgbClr val="FF0000"/>
            </a:solidFill>
          </a:endParaRPr>
        </a:p>
      </dsp:txBody>
      <dsp:txXfrm>
        <a:off x="3581222" y="2084683"/>
        <a:ext cx="1338677" cy="777918"/>
      </dsp:txXfrm>
    </dsp:sp>
    <dsp:sp modelId="{967C9811-8B7B-48B5-8F03-C0FF2522555A}">
      <dsp:nvSpPr>
        <dsp:cNvPr id="0" name=""/>
        <dsp:cNvSpPr/>
      </dsp:nvSpPr>
      <dsp:spPr>
        <a:xfrm>
          <a:off x="3583631" y="2988900"/>
          <a:ext cx="1338677" cy="669338"/>
        </a:xfrm>
        <a:prstGeom prst="rect">
          <a:avLst/>
        </a:prstGeom>
        <a:solidFill>
          <a:srgbClr val="B7D1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Интерес к художественной литературе</a:t>
          </a:r>
          <a:endParaRPr lang="ru-RU" sz="700" kern="1200" dirty="0">
            <a:solidFill>
              <a:srgbClr val="FF0000"/>
            </a:solidFill>
          </a:endParaRPr>
        </a:p>
      </dsp:txBody>
      <dsp:txXfrm>
        <a:off x="3583631" y="2988900"/>
        <a:ext cx="1338677" cy="669338"/>
      </dsp:txXfrm>
    </dsp:sp>
    <dsp:sp modelId="{911F4E4B-0977-4867-AECF-F699F1484983}">
      <dsp:nvSpPr>
        <dsp:cNvPr id="0" name=""/>
        <dsp:cNvSpPr/>
      </dsp:nvSpPr>
      <dsp:spPr>
        <a:xfrm>
          <a:off x="4866352" y="1134222"/>
          <a:ext cx="1338677" cy="669338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rgbClr val="FF0000"/>
              </a:solidFill>
            </a:rPr>
            <a:t>Художественно-эстетическое развитие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rgbClr val="FF0000"/>
              </a:solidFill>
            </a:rPr>
            <a:t>Задачи и содержание образовательной деятельности</a:t>
          </a:r>
          <a:endParaRPr lang="ru-RU" sz="700" b="1" kern="1200" dirty="0">
            <a:solidFill>
              <a:srgbClr val="FF0000"/>
            </a:solidFill>
          </a:endParaRPr>
        </a:p>
      </dsp:txBody>
      <dsp:txXfrm>
        <a:off x="4866352" y="1134222"/>
        <a:ext cx="1338677" cy="669338"/>
      </dsp:txXfrm>
    </dsp:sp>
    <dsp:sp modelId="{5811C935-6659-4E4A-ADAA-A5057EF3FA87}">
      <dsp:nvSpPr>
        <dsp:cNvPr id="0" name=""/>
        <dsp:cNvSpPr/>
      </dsp:nvSpPr>
      <dsp:spPr>
        <a:xfrm>
          <a:off x="5201022" y="2084683"/>
          <a:ext cx="1338677" cy="669338"/>
        </a:xfrm>
        <a:prstGeom prst="rect">
          <a:avLst/>
        </a:prstGeom>
        <a:solidFill>
          <a:srgbClr val="A0FAC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Приобщение к искусству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Изобразительная деятельность 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Конструктивная деятельность</a:t>
          </a:r>
          <a:endParaRPr lang="ru-RU" sz="700" kern="1200" dirty="0">
            <a:solidFill>
              <a:srgbClr val="FF0000"/>
            </a:solidFill>
          </a:endParaRPr>
        </a:p>
      </dsp:txBody>
      <dsp:txXfrm>
        <a:off x="5201022" y="2084683"/>
        <a:ext cx="1338677" cy="669338"/>
      </dsp:txXfrm>
    </dsp:sp>
    <dsp:sp modelId="{06D27E33-DDBD-45FE-9CFE-A3A15F609EA0}">
      <dsp:nvSpPr>
        <dsp:cNvPr id="0" name=""/>
        <dsp:cNvSpPr/>
      </dsp:nvSpPr>
      <dsp:spPr>
        <a:xfrm>
          <a:off x="5201022" y="3035144"/>
          <a:ext cx="1338677" cy="669338"/>
        </a:xfrm>
        <a:prstGeom prst="rect">
          <a:avLst/>
        </a:prstGeom>
        <a:solidFill>
          <a:srgbClr val="A0FAC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Музыкальная деятельность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Театрализованная деятельность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FF0000"/>
              </a:solidFill>
            </a:rPr>
            <a:t>Культурно – досуговая деятельность</a:t>
          </a:r>
          <a:endParaRPr lang="ru-RU" sz="700" kern="1200" dirty="0">
            <a:solidFill>
              <a:srgbClr val="FF0000"/>
            </a:solidFill>
          </a:endParaRPr>
        </a:p>
      </dsp:txBody>
      <dsp:txXfrm>
        <a:off x="5201022" y="3035144"/>
        <a:ext cx="1338677" cy="669338"/>
      </dsp:txXfrm>
    </dsp:sp>
    <dsp:sp modelId="{E931706C-E620-4BA1-AC64-E6AC42CB0D4B}">
      <dsp:nvSpPr>
        <dsp:cNvPr id="0" name=""/>
        <dsp:cNvSpPr/>
      </dsp:nvSpPr>
      <dsp:spPr>
        <a:xfrm>
          <a:off x="6820822" y="1134222"/>
          <a:ext cx="1338677" cy="669338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rgbClr val="FF0000"/>
              </a:solidFill>
            </a:rPr>
            <a:t>Социально-коммуникативное развитие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rgbClr val="FF0000"/>
              </a:solidFill>
            </a:rPr>
            <a:t>Задачи и содержание образовательной деятельности</a:t>
          </a:r>
          <a:endParaRPr lang="ru-RU" sz="700" b="1" kern="1200" dirty="0">
            <a:solidFill>
              <a:srgbClr val="FF0000"/>
            </a:solidFill>
          </a:endParaRPr>
        </a:p>
      </dsp:txBody>
      <dsp:txXfrm>
        <a:off x="6820822" y="1134222"/>
        <a:ext cx="1338677" cy="669338"/>
      </dsp:txXfrm>
    </dsp:sp>
    <dsp:sp modelId="{B46B959C-B0B7-4B28-AF7B-8EBF2B022A67}">
      <dsp:nvSpPr>
        <dsp:cNvPr id="0" name=""/>
        <dsp:cNvSpPr/>
      </dsp:nvSpPr>
      <dsp:spPr>
        <a:xfrm>
          <a:off x="6820822" y="2084683"/>
          <a:ext cx="1338677" cy="669338"/>
        </a:xfrm>
        <a:prstGeom prst="rect">
          <a:avLst/>
        </a:prstGeom>
        <a:solidFill>
          <a:srgbClr val="F6C47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700" kern="1200" dirty="0" smtClean="0">
              <a:solidFill>
                <a:srgbClr val="FF0000"/>
              </a:solidFill>
            </a:rPr>
            <a:t>В сфере социальных отношений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>
            <a:solidFill>
              <a:srgbClr val="FF0000"/>
            </a:solidFill>
          </a:endParaRPr>
        </a:p>
      </dsp:txBody>
      <dsp:txXfrm>
        <a:off x="6820822" y="2084683"/>
        <a:ext cx="1338677" cy="669338"/>
      </dsp:txXfrm>
    </dsp:sp>
    <dsp:sp modelId="{67690F2D-6367-4441-952C-B3F5039079FA}">
      <dsp:nvSpPr>
        <dsp:cNvPr id="0" name=""/>
        <dsp:cNvSpPr/>
      </dsp:nvSpPr>
      <dsp:spPr>
        <a:xfrm>
          <a:off x="6820822" y="3035144"/>
          <a:ext cx="1338677" cy="669338"/>
        </a:xfrm>
        <a:prstGeom prst="rect">
          <a:avLst/>
        </a:prstGeom>
        <a:solidFill>
          <a:srgbClr val="F6C47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700" kern="1200" dirty="0" smtClean="0">
              <a:solidFill>
                <a:srgbClr val="FF0000"/>
              </a:solidFill>
            </a:rPr>
            <a:t>В области формирования основ гражданственности и патриотизма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>
            <a:solidFill>
              <a:srgbClr val="FF0000"/>
            </a:solidFill>
          </a:endParaRPr>
        </a:p>
      </dsp:txBody>
      <dsp:txXfrm>
        <a:off x="6820822" y="3035144"/>
        <a:ext cx="1338677" cy="669338"/>
      </dsp:txXfrm>
    </dsp:sp>
    <dsp:sp modelId="{8C108FE8-5305-4AE8-B436-DFD04C2160F9}">
      <dsp:nvSpPr>
        <dsp:cNvPr id="0" name=""/>
        <dsp:cNvSpPr/>
      </dsp:nvSpPr>
      <dsp:spPr>
        <a:xfrm>
          <a:off x="6869456" y="3854147"/>
          <a:ext cx="1338677" cy="669338"/>
        </a:xfrm>
        <a:prstGeom prst="rect">
          <a:avLst/>
        </a:prstGeom>
        <a:solidFill>
          <a:srgbClr val="F6C47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0" kern="1200" dirty="0" smtClean="0">
              <a:solidFill>
                <a:srgbClr val="FF0000"/>
              </a:solidFill>
            </a:rPr>
            <a:t>В области  формирования основ 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0" kern="1200" dirty="0" smtClean="0">
              <a:solidFill>
                <a:srgbClr val="FF0000"/>
              </a:solidFill>
            </a:rPr>
            <a:t>Безопасного поведения 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>
            <a:solidFill>
              <a:srgbClr val="FF0000"/>
            </a:solidFill>
          </a:endParaRPr>
        </a:p>
      </dsp:txBody>
      <dsp:txXfrm>
        <a:off x="6869456" y="3854147"/>
        <a:ext cx="1338677" cy="669338"/>
      </dsp:txXfrm>
    </dsp:sp>
    <dsp:sp modelId="{0D099CD4-FD4A-4084-97D4-178D99F6D25A}">
      <dsp:nvSpPr>
        <dsp:cNvPr id="0" name=""/>
        <dsp:cNvSpPr/>
      </dsp:nvSpPr>
      <dsp:spPr>
        <a:xfrm>
          <a:off x="7128798" y="4824535"/>
          <a:ext cx="1338677" cy="669338"/>
        </a:xfrm>
        <a:prstGeom prst="rect">
          <a:avLst/>
        </a:prstGeom>
        <a:solidFill>
          <a:srgbClr val="F6C47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0" kern="1200" dirty="0" smtClean="0">
              <a:solidFill>
                <a:srgbClr val="FF0000"/>
              </a:solidFill>
            </a:rPr>
            <a:t>В сфере трудового воспитания</a:t>
          </a:r>
          <a:endParaRPr lang="ru-RU" sz="700" b="0" kern="1200" dirty="0">
            <a:solidFill>
              <a:srgbClr val="FF0000"/>
            </a:solidFill>
          </a:endParaRPr>
        </a:p>
      </dsp:txBody>
      <dsp:txXfrm>
        <a:off x="7128798" y="4824535"/>
        <a:ext cx="1338677" cy="6693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9A0EB-0F81-49ED-85CD-EB0E182D6258}">
      <dsp:nvSpPr>
        <dsp:cNvPr id="0" name=""/>
        <dsp:cNvSpPr/>
      </dsp:nvSpPr>
      <dsp:spPr>
        <a:xfrm>
          <a:off x="2660888" y="1827457"/>
          <a:ext cx="3191750" cy="2125869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В детском саду функционируют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5 </a:t>
          </a: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групп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150</a:t>
          </a: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rPr>
            <a:t>воспитанников</a:t>
          </a:r>
          <a:endParaRPr lang="ru-RU" sz="1200" b="1" kern="1200" dirty="0">
            <a:solidFill>
              <a:srgbClr val="C00000"/>
            </a:solidFill>
          </a:endParaRPr>
        </a:p>
      </dsp:txBody>
      <dsp:txXfrm>
        <a:off x="3128309" y="2138783"/>
        <a:ext cx="2256908" cy="1503217"/>
      </dsp:txXfrm>
    </dsp:sp>
    <dsp:sp modelId="{44A84CC1-A849-43D7-A69E-23D426676968}">
      <dsp:nvSpPr>
        <dsp:cNvPr id="0" name=""/>
        <dsp:cNvSpPr/>
      </dsp:nvSpPr>
      <dsp:spPr>
        <a:xfrm rot="16318331">
          <a:off x="4235220" y="1750517"/>
          <a:ext cx="120414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120414" y="17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92417" y="1764555"/>
        <a:ext cx="6020" cy="6020"/>
      </dsp:txXfrm>
    </dsp:sp>
    <dsp:sp modelId="{6916E7E5-39E1-48CF-89C2-69835C712D4E}">
      <dsp:nvSpPr>
        <dsp:cNvPr id="0" name=""/>
        <dsp:cNvSpPr/>
      </dsp:nvSpPr>
      <dsp:spPr>
        <a:xfrm>
          <a:off x="3024332" y="-72006"/>
          <a:ext cx="2607600" cy="1779646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«Кроха» -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группа раннего возраста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(до 3 лет)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20 детей</a:t>
          </a:r>
          <a:endParaRPr kumimoji="0" lang="ru-RU" sz="105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</dsp:txBody>
      <dsp:txXfrm>
        <a:off x="3406206" y="188617"/>
        <a:ext cx="1843852" cy="1258400"/>
      </dsp:txXfrm>
    </dsp:sp>
    <dsp:sp modelId="{2C9007B7-421A-46B3-B0AE-319B09B8F168}">
      <dsp:nvSpPr>
        <dsp:cNvPr id="0" name=""/>
        <dsp:cNvSpPr/>
      </dsp:nvSpPr>
      <dsp:spPr>
        <a:xfrm rot="20646860">
          <a:off x="5720850" y="2431034"/>
          <a:ext cx="180259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180259" y="17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06474" y="2443575"/>
        <a:ext cx="9012" cy="9012"/>
      </dsp:txXfrm>
    </dsp:sp>
    <dsp:sp modelId="{75E84E28-62EB-4B4A-A8D0-2B692799BC8E}">
      <dsp:nvSpPr>
        <dsp:cNvPr id="0" name=""/>
        <dsp:cNvSpPr/>
      </dsp:nvSpPr>
      <dsp:spPr>
        <a:xfrm>
          <a:off x="5797182" y="1363991"/>
          <a:ext cx="2346749" cy="1508181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«Цыплята» -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Младшая группа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(3 – 4года)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30 </a:t>
          </a: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детей</a:t>
          </a:r>
        </a:p>
      </dsp:txBody>
      <dsp:txXfrm>
        <a:off x="6140855" y="1584859"/>
        <a:ext cx="1659403" cy="1066445"/>
      </dsp:txXfrm>
    </dsp:sp>
    <dsp:sp modelId="{2CC441F1-7701-447A-B04B-F1F6F84F2872}">
      <dsp:nvSpPr>
        <dsp:cNvPr id="0" name=""/>
        <dsp:cNvSpPr/>
      </dsp:nvSpPr>
      <dsp:spPr>
        <a:xfrm rot="2303856">
          <a:off x="5268533" y="3730103"/>
          <a:ext cx="138571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138571" y="17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34355" y="3743688"/>
        <a:ext cx="6928" cy="6928"/>
      </dsp:txXfrm>
    </dsp:sp>
    <dsp:sp modelId="{D512542F-FC39-4F20-A3F2-21D10C2188A1}">
      <dsp:nvSpPr>
        <dsp:cNvPr id="0" name=""/>
        <dsp:cNvSpPr/>
      </dsp:nvSpPr>
      <dsp:spPr>
        <a:xfrm>
          <a:off x="4933901" y="3590862"/>
          <a:ext cx="2564528" cy="1704795"/>
        </a:xfrm>
        <a:prstGeom prst="ellipse">
          <a:avLst/>
        </a:prstGeom>
        <a:solidFill>
          <a:srgbClr val="C05AF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«Ягодки» </a:t>
          </a:r>
          <a:endParaRPr kumimoji="0" lang="ru-RU" sz="16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средняя группа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(4 – 5 лет)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32 </a:t>
          </a: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детей</a:t>
          </a:r>
        </a:p>
      </dsp:txBody>
      <dsp:txXfrm>
        <a:off x="5309467" y="3840523"/>
        <a:ext cx="1813396" cy="1205473"/>
      </dsp:txXfrm>
    </dsp:sp>
    <dsp:sp modelId="{414774CE-B4D1-420D-B3D5-9321175641C5}">
      <dsp:nvSpPr>
        <dsp:cNvPr id="0" name=""/>
        <dsp:cNvSpPr/>
      </dsp:nvSpPr>
      <dsp:spPr>
        <a:xfrm rot="8674277">
          <a:off x="3002213" y="3701622"/>
          <a:ext cx="180570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180570" y="17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087984" y="3714156"/>
        <a:ext cx="9028" cy="9028"/>
      </dsp:txXfrm>
    </dsp:sp>
    <dsp:sp modelId="{8B32E243-6D18-4F39-BF36-93D7FA97DD1A}">
      <dsp:nvSpPr>
        <dsp:cNvPr id="0" name=""/>
        <dsp:cNvSpPr/>
      </dsp:nvSpPr>
      <dsp:spPr>
        <a:xfrm>
          <a:off x="439792" y="3646595"/>
          <a:ext cx="3339584" cy="1542675"/>
        </a:xfrm>
        <a:prstGeom prst="ellipse">
          <a:avLst/>
        </a:prstGeom>
        <a:solidFill>
          <a:srgbClr val="A0FAC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«Пчёлки»  </a:t>
          </a:r>
          <a:endParaRPr kumimoji="0" lang="ru-RU" sz="16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старшая группа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(5 – 6 лет)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34 </a:t>
          </a: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детей</a:t>
          </a:r>
        </a:p>
      </dsp:txBody>
      <dsp:txXfrm>
        <a:off x="928863" y="3872515"/>
        <a:ext cx="2361442" cy="1090835"/>
      </dsp:txXfrm>
    </dsp:sp>
    <dsp:sp modelId="{C79DA023-3734-4A13-BE2B-61CCB17856A7}">
      <dsp:nvSpPr>
        <dsp:cNvPr id="0" name=""/>
        <dsp:cNvSpPr/>
      </dsp:nvSpPr>
      <dsp:spPr>
        <a:xfrm rot="12154317">
          <a:off x="2742138" y="2278483"/>
          <a:ext cx="167185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167185" y="17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821551" y="2291352"/>
        <a:ext cx="8359" cy="8359"/>
      </dsp:txXfrm>
    </dsp:sp>
    <dsp:sp modelId="{B6258C9F-F808-40B7-A5F9-FECC9726D7CB}">
      <dsp:nvSpPr>
        <dsp:cNvPr id="0" name=""/>
        <dsp:cNvSpPr/>
      </dsp:nvSpPr>
      <dsp:spPr>
        <a:xfrm>
          <a:off x="110119" y="969288"/>
          <a:ext cx="2935033" cy="1614857"/>
        </a:xfrm>
        <a:prstGeom prst="ellipse">
          <a:avLst/>
        </a:prstGeom>
        <a:solidFill>
          <a:srgbClr val="EB5F7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«</a:t>
          </a:r>
          <a:r>
            <a:rPr kumimoji="0" lang="ru-RU" sz="16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Любознайки</a:t>
          </a:r>
          <a:r>
            <a:rPr kumimoji="0" lang="ru-RU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»  </a:t>
          </a: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подготовительная к школе </a:t>
          </a: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группа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(6-7 лет)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34 </a:t>
          </a: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детей</a:t>
          </a:r>
          <a:endParaRPr kumimoji="0" lang="ru-RU" sz="14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</dsp:txBody>
      <dsp:txXfrm>
        <a:off x="539945" y="1205778"/>
        <a:ext cx="2075381" cy="11418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EFEC6-5336-4C6A-A97F-0231F9FB1C65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799E3-59EC-4878-8DFF-F77F376F36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521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799E3-59EC-4878-8DFF-F77F376F368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159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799E3-59EC-4878-8DFF-F77F376F368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30.09.2025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142976" y="118569"/>
            <a:ext cx="657229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Презентация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ОБРАЗОВАТЕЛЬНОЙ</a:t>
            </a:r>
            <a:r>
              <a:rPr kumimoji="0" lang="ru-RU" sz="48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ПРОГРАММЫ</a:t>
            </a: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ДОШКОЛЬНОГО ОБРАЗОВАНИЯ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МАДОУ ЦРР – д/с №33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«Золушка»</a:t>
            </a: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3" name="Picture 9" descr="C:\Documents and Settings\slava\Мои документы\Загрузки\_20140207_196009314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4662264"/>
            <a:ext cx="2195736" cy="2195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14290"/>
            <a:ext cx="86868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Взаимодействие с социальными партнерами</a:t>
            </a:r>
            <a:endParaRPr lang="ru-RU" dirty="0">
              <a:solidFill>
                <a:srgbClr val="C00000"/>
              </a:solidFill>
            </a:endParaRPr>
          </a:p>
        </p:txBody>
      </p:sp>
      <p:grpSp>
        <p:nvGrpSpPr>
          <p:cNvPr id="3" name="Group 1"/>
          <p:cNvGrpSpPr>
            <a:grpSpLocks noChangeAspect="1"/>
          </p:cNvGrpSpPr>
          <p:nvPr/>
        </p:nvGrpSpPr>
        <p:grpSpPr bwMode="auto">
          <a:xfrm>
            <a:off x="763837" y="1482687"/>
            <a:ext cx="7429552" cy="4786346"/>
            <a:chOff x="2545" y="6221"/>
            <a:chExt cx="7359" cy="5323"/>
          </a:xfrm>
        </p:grpSpPr>
        <p:sp>
          <p:nvSpPr>
            <p:cNvPr id="4" name="AutoShape 66"/>
            <p:cNvSpPr>
              <a:spLocks noChangeAspect="1" noChangeArrowheads="1"/>
            </p:cNvSpPr>
            <p:nvPr/>
          </p:nvSpPr>
          <p:spPr bwMode="auto">
            <a:xfrm>
              <a:off x="2545" y="6221"/>
              <a:ext cx="7359" cy="5323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Freeform 65"/>
            <p:cNvSpPr>
              <a:spLocks/>
            </p:cNvSpPr>
            <p:nvPr/>
          </p:nvSpPr>
          <p:spPr bwMode="auto">
            <a:xfrm>
              <a:off x="7269" y="8740"/>
              <a:ext cx="213" cy="78"/>
            </a:xfrm>
            <a:custGeom>
              <a:avLst/>
              <a:gdLst/>
              <a:ahLst/>
              <a:cxnLst>
                <a:cxn ang="0">
                  <a:pos x="213" y="68"/>
                </a:cxn>
                <a:cxn ang="0">
                  <a:pos x="213" y="0"/>
                </a:cxn>
                <a:cxn ang="0">
                  <a:pos x="0" y="4"/>
                </a:cxn>
                <a:cxn ang="0">
                  <a:pos x="4" y="23"/>
                </a:cxn>
                <a:cxn ang="0">
                  <a:pos x="6" y="41"/>
                </a:cxn>
                <a:cxn ang="0">
                  <a:pos x="8" y="59"/>
                </a:cxn>
                <a:cxn ang="0">
                  <a:pos x="10" y="78"/>
                </a:cxn>
                <a:cxn ang="0">
                  <a:pos x="213" y="68"/>
                </a:cxn>
              </a:cxnLst>
              <a:rect l="0" t="0" r="r" b="b"/>
              <a:pathLst>
                <a:path w="213" h="78">
                  <a:moveTo>
                    <a:pt x="213" y="68"/>
                  </a:moveTo>
                  <a:lnTo>
                    <a:pt x="213" y="0"/>
                  </a:lnTo>
                  <a:lnTo>
                    <a:pt x="0" y="4"/>
                  </a:lnTo>
                  <a:lnTo>
                    <a:pt x="4" y="23"/>
                  </a:lnTo>
                  <a:lnTo>
                    <a:pt x="6" y="41"/>
                  </a:lnTo>
                  <a:lnTo>
                    <a:pt x="8" y="59"/>
                  </a:lnTo>
                  <a:lnTo>
                    <a:pt x="10" y="78"/>
                  </a:lnTo>
                  <a:lnTo>
                    <a:pt x="213" y="6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Freeform 64"/>
            <p:cNvSpPr>
              <a:spLocks/>
            </p:cNvSpPr>
            <p:nvPr/>
          </p:nvSpPr>
          <p:spPr bwMode="auto">
            <a:xfrm>
              <a:off x="5308" y="8250"/>
              <a:ext cx="2252" cy="1088"/>
            </a:xfrm>
            <a:custGeom>
              <a:avLst/>
              <a:gdLst/>
              <a:ahLst/>
              <a:cxnLst>
                <a:cxn ang="0">
                  <a:pos x="1913" y="327"/>
                </a:cxn>
                <a:cxn ang="0">
                  <a:pos x="1306" y="316"/>
                </a:cxn>
                <a:cxn ang="0">
                  <a:pos x="1306" y="53"/>
                </a:cxn>
                <a:cxn ang="0">
                  <a:pos x="410" y="0"/>
                </a:cxn>
                <a:cxn ang="0">
                  <a:pos x="0" y="340"/>
                </a:cxn>
                <a:cxn ang="0">
                  <a:pos x="0" y="849"/>
                </a:cxn>
                <a:cxn ang="0">
                  <a:pos x="424" y="1088"/>
                </a:cxn>
                <a:cxn ang="0">
                  <a:pos x="1941" y="858"/>
                </a:cxn>
                <a:cxn ang="0">
                  <a:pos x="2223" y="815"/>
                </a:cxn>
                <a:cxn ang="0">
                  <a:pos x="2223" y="384"/>
                </a:cxn>
                <a:cxn ang="0">
                  <a:pos x="2252" y="384"/>
                </a:cxn>
                <a:cxn ang="0">
                  <a:pos x="2252" y="335"/>
                </a:cxn>
                <a:cxn ang="0">
                  <a:pos x="1913" y="327"/>
                </a:cxn>
              </a:cxnLst>
              <a:rect l="0" t="0" r="r" b="b"/>
              <a:pathLst>
                <a:path w="2252" h="1088">
                  <a:moveTo>
                    <a:pt x="1913" y="327"/>
                  </a:moveTo>
                  <a:lnTo>
                    <a:pt x="1306" y="316"/>
                  </a:lnTo>
                  <a:lnTo>
                    <a:pt x="1306" y="53"/>
                  </a:lnTo>
                  <a:lnTo>
                    <a:pt x="410" y="0"/>
                  </a:lnTo>
                  <a:lnTo>
                    <a:pt x="0" y="340"/>
                  </a:lnTo>
                  <a:lnTo>
                    <a:pt x="0" y="849"/>
                  </a:lnTo>
                  <a:lnTo>
                    <a:pt x="424" y="1088"/>
                  </a:lnTo>
                  <a:lnTo>
                    <a:pt x="1941" y="858"/>
                  </a:lnTo>
                  <a:lnTo>
                    <a:pt x="2223" y="815"/>
                  </a:lnTo>
                  <a:lnTo>
                    <a:pt x="2223" y="384"/>
                  </a:lnTo>
                  <a:lnTo>
                    <a:pt x="2252" y="384"/>
                  </a:lnTo>
                  <a:lnTo>
                    <a:pt x="2252" y="335"/>
                  </a:lnTo>
                  <a:lnTo>
                    <a:pt x="1913" y="327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63"/>
            <p:cNvSpPr>
              <a:spLocks/>
            </p:cNvSpPr>
            <p:nvPr/>
          </p:nvSpPr>
          <p:spPr bwMode="auto">
            <a:xfrm>
              <a:off x="7265" y="8935"/>
              <a:ext cx="217" cy="108"/>
            </a:xfrm>
            <a:custGeom>
              <a:avLst/>
              <a:gdLst/>
              <a:ahLst/>
              <a:cxnLst>
                <a:cxn ang="0">
                  <a:pos x="217" y="83"/>
                </a:cxn>
                <a:cxn ang="0">
                  <a:pos x="217" y="0"/>
                </a:cxn>
                <a:cxn ang="0">
                  <a:pos x="14" y="14"/>
                </a:cxn>
                <a:cxn ang="0">
                  <a:pos x="12" y="38"/>
                </a:cxn>
                <a:cxn ang="0">
                  <a:pos x="9" y="60"/>
                </a:cxn>
                <a:cxn ang="0">
                  <a:pos x="5" y="84"/>
                </a:cxn>
                <a:cxn ang="0">
                  <a:pos x="0" y="108"/>
                </a:cxn>
                <a:cxn ang="0">
                  <a:pos x="217" y="83"/>
                </a:cxn>
              </a:cxnLst>
              <a:rect l="0" t="0" r="r" b="b"/>
              <a:pathLst>
                <a:path w="217" h="108">
                  <a:moveTo>
                    <a:pt x="217" y="83"/>
                  </a:moveTo>
                  <a:lnTo>
                    <a:pt x="217" y="0"/>
                  </a:lnTo>
                  <a:lnTo>
                    <a:pt x="14" y="14"/>
                  </a:lnTo>
                  <a:lnTo>
                    <a:pt x="12" y="38"/>
                  </a:lnTo>
                  <a:lnTo>
                    <a:pt x="9" y="60"/>
                  </a:lnTo>
                  <a:lnTo>
                    <a:pt x="5" y="84"/>
                  </a:lnTo>
                  <a:lnTo>
                    <a:pt x="0" y="108"/>
                  </a:lnTo>
                  <a:lnTo>
                    <a:pt x="217" y="8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62"/>
            <p:cNvSpPr>
              <a:spLocks/>
            </p:cNvSpPr>
            <p:nvPr/>
          </p:nvSpPr>
          <p:spPr bwMode="auto">
            <a:xfrm>
              <a:off x="6974" y="8949"/>
              <a:ext cx="305" cy="126"/>
            </a:xfrm>
            <a:custGeom>
              <a:avLst/>
              <a:gdLst/>
              <a:ahLst/>
              <a:cxnLst>
                <a:cxn ang="0">
                  <a:pos x="0" y="126"/>
                </a:cxn>
                <a:cxn ang="0">
                  <a:pos x="291" y="94"/>
                </a:cxn>
                <a:cxn ang="0">
                  <a:pos x="296" y="70"/>
                </a:cxn>
                <a:cxn ang="0">
                  <a:pos x="300" y="46"/>
                </a:cxn>
                <a:cxn ang="0">
                  <a:pos x="303" y="24"/>
                </a:cxn>
                <a:cxn ang="0">
                  <a:pos x="305" y="0"/>
                </a:cxn>
                <a:cxn ang="0">
                  <a:pos x="0" y="20"/>
                </a:cxn>
                <a:cxn ang="0">
                  <a:pos x="0" y="126"/>
                </a:cxn>
              </a:cxnLst>
              <a:rect l="0" t="0" r="r" b="b"/>
              <a:pathLst>
                <a:path w="305" h="126">
                  <a:moveTo>
                    <a:pt x="0" y="126"/>
                  </a:moveTo>
                  <a:lnTo>
                    <a:pt x="291" y="94"/>
                  </a:lnTo>
                  <a:lnTo>
                    <a:pt x="296" y="70"/>
                  </a:lnTo>
                  <a:lnTo>
                    <a:pt x="300" y="46"/>
                  </a:lnTo>
                  <a:lnTo>
                    <a:pt x="303" y="24"/>
                  </a:lnTo>
                  <a:lnTo>
                    <a:pt x="305" y="0"/>
                  </a:lnTo>
                  <a:lnTo>
                    <a:pt x="0" y="20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61"/>
            <p:cNvSpPr>
              <a:spLocks/>
            </p:cNvSpPr>
            <p:nvPr/>
          </p:nvSpPr>
          <p:spPr bwMode="auto">
            <a:xfrm>
              <a:off x="6892" y="8717"/>
              <a:ext cx="590" cy="101"/>
            </a:xfrm>
            <a:custGeom>
              <a:avLst/>
              <a:gdLst/>
              <a:ahLst/>
              <a:cxnLst>
                <a:cxn ang="0">
                  <a:pos x="0" y="103"/>
                </a:cxn>
                <a:cxn ang="0">
                  <a:pos x="610" y="74"/>
                </a:cxn>
                <a:cxn ang="0">
                  <a:pos x="608" y="55"/>
                </a:cxn>
                <a:cxn ang="0">
                  <a:pos x="606" y="37"/>
                </a:cxn>
                <a:cxn ang="0">
                  <a:pos x="604" y="19"/>
                </a:cxn>
                <a:cxn ang="0">
                  <a:pos x="600" y="0"/>
                </a:cxn>
                <a:cxn ang="0">
                  <a:pos x="0" y="12"/>
                </a:cxn>
                <a:cxn ang="0">
                  <a:pos x="0" y="103"/>
                </a:cxn>
              </a:cxnLst>
              <a:rect l="0" t="0" r="r" b="b"/>
              <a:pathLst>
                <a:path w="610" h="103">
                  <a:moveTo>
                    <a:pt x="0" y="103"/>
                  </a:moveTo>
                  <a:lnTo>
                    <a:pt x="610" y="74"/>
                  </a:lnTo>
                  <a:lnTo>
                    <a:pt x="608" y="55"/>
                  </a:lnTo>
                  <a:lnTo>
                    <a:pt x="606" y="37"/>
                  </a:lnTo>
                  <a:lnTo>
                    <a:pt x="604" y="19"/>
                  </a:lnTo>
                  <a:lnTo>
                    <a:pt x="600" y="0"/>
                  </a:lnTo>
                  <a:lnTo>
                    <a:pt x="0" y="12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60"/>
            <p:cNvSpPr>
              <a:spLocks/>
            </p:cNvSpPr>
            <p:nvPr/>
          </p:nvSpPr>
          <p:spPr bwMode="auto">
            <a:xfrm>
              <a:off x="6688" y="9134"/>
              <a:ext cx="423" cy="116"/>
            </a:xfrm>
            <a:custGeom>
              <a:avLst/>
              <a:gdLst/>
              <a:ahLst/>
              <a:cxnLst>
                <a:cxn ang="0">
                  <a:pos x="0" y="43"/>
                </a:cxn>
                <a:cxn ang="0">
                  <a:pos x="197" y="116"/>
                </a:cxn>
                <a:cxn ang="0">
                  <a:pos x="423" y="72"/>
                </a:cxn>
                <a:cxn ang="0">
                  <a:pos x="423" y="35"/>
                </a:cxn>
                <a:cxn ang="0">
                  <a:pos x="283" y="0"/>
                </a:cxn>
                <a:cxn ang="0">
                  <a:pos x="0" y="43"/>
                </a:cxn>
              </a:cxnLst>
              <a:rect l="0" t="0" r="r" b="b"/>
              <a:pathLst>
                <a:path w="423" h="116">
                  <a:moveTo>
                    <a:pt x="0" y="43"/>
                  </a:moveTo>
                  <a:lnTo>
                    <a:pt x="197" y="116"/>
                  </a:lnTo>
                  <a:lnTo>
                    <a:pt x="423" y="72"/>
                  </a:lnTo>
                  <a:lnTo>
                    <a:pt x="423" y="35"/>
                  </a:lnTo>
                  <a:lnTo>
                    <a:pt x="283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59"/>
            <p:cNvSpPr>
              <a:spLocks/>
            </p:cNvSpPr>
            <p:nvPr/>
          </p:nvSpPr>
          <p:spPr bwMode="auto">
            <a:xfrm>
              <a:off x="6782" y="8974"/>
              <a:ext cx="113" cy="154"/>
            </a:xfrm>
            <a:custGeom>
              <a:avLst/>
              <a:gdLst/>
              <a:ahLst/>
              <a:cxnLst>
                <a:cxn ang="0">
                  <a:pos x="0" y="154"/>
                </a:cxn>
                <a:cxn ang="0">
                  <a:pos x="0" y="5"/>
                </a:cxn>
                <a:cxn ang="0">
                  <a:pos x="113" y="0"/>
                </a:cxn>
                <a:cxn ang="0">
                  <a:pos x="113" y="140"/>
                </a:cxn>
                <a:cxn ang="0">
                  <a:pos x="0" y="154"/>
                </a:cxn>
              </a:cxnLst>
              <a:rect l="0" t="0" r="r" b="b"/>
              <a:pathLst>
                <a:path w="113" h="154">
                  <a:moveTo>
                    <a:pt x="0" y="154"/>
                  </a:moveTo>
                  <a:lnTo>
                    <a:pt x="0" y="5"/>
                  </a:lnTo>
                  <a:lnTo>
                    <a:pt x="113" y="0"/>
                  </a:lnTo>
                  <a:lnTo>
                    <a:pt x="113" y="140"/>
                  </a:lnTo>
                  <a:lnTo>
                    <a:pt x="0" y="15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Rectangle 58"/>
            <p:cNvSpPr>
              <a:spLocks noChangeArrowheads="1"/>
            </p:cNvSpPr>
            <p:nvPr/>
          </p:nvSpPr>
          <p:spPr bwMode="auto">
            <a:xfrm>
              <a:off x="6831" y="8959"/>
              <a:ext cx="14" cy="174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57"/>
            <p:cNvSpPr>
              <a:spLocks/>
            </p:cNvSpPr>
            <p:nvPr/>
          </p:nvSpPr>
          <p:spPr bwMode="auto">
            <a:xfrm>
              <a:off x="6793" y="8998"/>
              <a:ext cx="26" cy="46"/>
            </a:xfrm>
            <a:custGeom>
              <a:avLst/>
              <a:gdLst/>
              <a:ahLst/>
              <a:cxnLst>
                <a:cxn ang="0">
                  <a:pos x="26" y="44"/>
                </a:cxn>
                <a:cxn ang="0">
                  <a:pos x="26" y="0"/>
                </a:cxn>
                <a:cxn ang="0">
                  <a:pos x="0" y="2"/>
                </a:cxn>
                <a:cxn ang="0">
                  <a:pos x="0" y="46"/>
                </a:cxn>
                <a:cxn ang="0">
                  <a:pos x="26" y="44"/>
                </a:cxn>
              </a:cxnLst>
              <a:rect l="0" t="0" r="r" b="b"/>
              <a:pathLst>
                <a:path w="26" h="46">
                  <a:moveTo>
                    <a:pt x="26" y="44"/>
                  </a:moveTo>
                  <a:lnTo>
                    <a:pt x="26" y="0"/>
                  </a:lnTo>
                  <a:lnTo>
                    <a:pt x="0" y="2"/>
                  </a:lnTo>
                  <a:lnTo>
                    <a:pt x="0" y="46"/>
                  </a:lnTo>
                  <a:lnTo>
                    <a:pt x="26" y="44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56"/>
            <p:cNvSpPr>
              <a:spLocks/>
            </p:cNvSpPr>
            <p:nvPr/>
          </p:nvSpPr>
          <p:spPr bwMode="auto">
            <a:xfrm>
              <a:off x="6796" y="9064"/>
              <a:ext cx="23" cy="47"/>
            </a:xfrm>
            <a:custGeom>
              <a:avLst/>
              <a:gdLst/>
              <a:ahLst/>
              <a:cxnLst>
                <a:cxn ang="0">
                  <a:pos x="23" y="44"/>
                </a:cxn>
                <a:cxn ang="0">
                  <a:pos x="23" y="0"/>
                </a:cxn>
                <a:cxn ang="0">
                  <a:pos x="0" y="3"/>
                </a:cxn>
                <a:cxn ang="0">
                  <a:pos x="0" y="47"/>
                </a:cxn>
                <a:cxn ang="0">
                  <a:pos x="23" y="44"/>
                </a:cxn>
              </a:cxnLst>
              <a:rect l="0" t="0" r="r" b="b"/>
              <a:pathLst>
                <a:path w="23" h="47">
                  <a:moveTo>
                    <a:pt x="23" y="44"/>
                  </a:moveTo>
                  <a:lnTo>
                    <a:pt x="23" y="0"/>
                  </a:lnTo>
                  <a:lnTo>
                    <a:pt x="0" y="3"/>
                  </a:lnTo>
                  <a:lnTo>
                    <a:pt x="0" y="47"/>
                  </a:lnTo>
                  <a:lnTo>
                    <a:pt x="23" y="44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55"/>
            <p:cNvSpPr>
              <a:spLocks/>
            </p:cNvSpPr>
            <p:nvPr/>
          </p:nvSpPr>
          <p:spPr bwMode="auto">
            <a:xfrm>
              <a:off x="6861" y="8998"/>
              <a:ext cx="24" cy="46"/>
            </a:xfrm>
            <a:custGeom>
              <a:avLst/>
              <a:gdLst/>
              <a:ahLst/>
              <a:cxnLst>
                <a:cxn ang="0">
                  <a:pos x="24" y="44"/>
                </a:cxn>
                <a:cxn ang="0">
                  <a:pos x="24" y="0"/>
                </a:cxn>
                <a:cxn ang="0">
                  <a:pos x="0" y="2"/>
                </a:cxn>
                <a:cxn ang="0">
                  <a:pos x="0" y="46"/>
                </a:cxn>
                <a:cxn ang="0">
                  <a:pos x="24" y="44"/>
                </a:cxn>
              </a:cxnLst>
              <a:rect l="0" t="0" r="r" b="b"/>
              <a:pathLst>
                <a:path w="24" h="46">
                  <a:moveTo>
                    <a:pt x="24" y="44"/>
                  </a:moveTo>
                  <a:lnTo>
                    <a:pt x="24" y="0"/>
                  </a:lnTo>
                  <a:lnTo>
                    <a:pt x="0" y="2"/>
                  </a:lnTo>
                  <a:lnTo>
                    <a:pt x="0" y="46"/>
                  </a:lnTo>
                  <a:lnTo>
                    <a:pt x="24" y="44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54"/>
            <p:cNvSpPr>
              <a:spLocks/>
            </p:cNvSpPr>
            <p:nvPr/>
          </p:nvSpPr>
          <p:spPr bwMode="auto">
            <a:xfrm>
              <a:off x="6861" y="9059"/>
              <a:ext cx="23" cy="45"/>
            </a:xfrm>
            <a:custGeom>
              <a:avLst/>
              <a:gdLst/>
              <a:ahLst/>
              <a:cxnLst>
                <a:cxn ang="0">
                  <a:pos x="23" y="41"/>
                </a:cxn>
                <a:cxn ang="0">
                  <a:pos x="23" y="0"/>
                </a:cxn>
                <a:cxn ang="0">
                  <a:pos x="0" y="1"/>
                </a:cxn>
                <a:cxn ang="0">
                  <a:pos x="0" y="45"/>
                </a:cxn>
                <a:cxn ang="0">
                  <a:pos x="23" y="41"/>
                </a:cxn>
              </a:cxnLst>
              <a:rect l="0" t="0" r="r" b="b"/>
              <a:pathLst>
                <a:path w="23" h="45">
                  <a:moveTo>
                    <a:pt x="23" y="41"/>
                  </a:moveTo>
                  <a:lnTo>
                    <a:pt x="23" y="0"/>
                  </a:lnTo>
                  <a:lnTo>
                    <a:pt x="0" y="1"/>
                  </a:lnTo>
                  <a:lnTo>
                    <a:pt x="0" y="45"/>
                  </a:lnTo>
                  <a:lnTo>
                    <a:pt x="23" y="41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Rectangle 53"/>
            <p:cNvSpPr>
              <a:spLocks noChangeArrowheads="1"/>
            </p:cNvSpPr>
            <p:nvPr/>
          </p:nvSpPr>
          <p:spPr bwMode="auto">
            <a:xfrm>
              <a:off x="6787" y="8725"/>
              <a:ext cx="34" cy="142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Rectangle 52"/>
            <p:cNvSpPr>
              <a:spLocks noChangeArrowheads="1"/>
            </p:cNvSpPr>
            <p:nvPr/>
          </p:nvSpPr>
          <p:spPr bwMode="auto">
            <a:xfrm>
              <a:off x="6940" y="8717"/>
              <a:ext cx="34" cy="140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Rectangle 51"/>
            <p:cNvSpPr>
              <a:spLocks noChangeArrowheads="1"/>
            </p:cNvSpPr>
            <p:nvPr/>
          </p:nvSpPr>
          <p:spPr bwMode="auto">
            <a:xfrm>
              <a:off x="7068" y="8707"/>
              <a:ext cx="34" cy="140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Rectangle 50"/>
            <p:cNvSpPr>
              <a:spLocks noChangeArrowheads="1"/>
            </p:cNvSpPr>
            <p:nvPr/>
          </p:nvSpPr>
          <p:spPr bwMode="auto">
            <a:xfrm>
              <a:off x="7191" y="8707"/>
              <a:ext cx="35" cy="140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Rectangle 49"/>
            <p:cNvSpPr>
              <a:spLocks noChangeArrowheads="1"/>
            </p:cNvSpPr>
            <p:nvPr/>
          </p:nvSpPr>
          <p:spPr bwMode="auto">
            <a:xfrm>
              <a:off x="7294" y="8697"/>
              <a:ext cx="35" cy="141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Rectangle 48"/>
            <p:cNvSpPr>
              <a:spLocks noChangeArrowheads="1"/>
            </p:cNvSpPr>
            <p:nvPr/>
          </p:nvSpPr>
          <p:spPr bwMode="auto">
            <a:xfrm>
              <a:off x="7398" y="8687"/>
              <a:ext cx="35" cy="141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Rectangle 47"/>
            <p:cNvSpPr>
              <a:spLocks noChangeArrowheads="1"/>
            </p:cNvSpPr>
            <p:nvPr/>
          </p:nvSpPr>
          <p:spPr bwMode="auto">
            <a:xfrm>
              <a:off x="7068" y="8940"/>
              <a:ext cx="34" cy="139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Rectangle 46"/>
            <p:cNvSpPr>
              <a:spLocks noChangeArrowheads="1"/>
            </p:cNvSpPr>
            <p:nvPr/>
          </p:nvSpPr>
          <p:spPr bwMode="auto">
            <a:xfrm>
              <a:off x="7191" y="8940"/>
              <a:ext cx="35" cy="139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Rectangle 45"/>
            <p:cNvSpPr>
              <a:spLocks noChangeArrowheads="1"/>
            </p:cNvSpPr>
            <p:nvPr/>
          </p:nvSpPr>
          <p:spPr bwMode="auto">
            <a:xfrm>
              <a:off x="7294" y="8930"/>
              <a:ext cx="35" cy="140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Rectangle 44"/>
            <p:cNvSpPr>
              <a:spLocks noChangeArrowheads="1"/>
            </p:cNvSpPr>
            <p:nvPr/>
          </p:nvSpPr>
          <p:spPr bwMode="auto">
            <a:xfrm>
              <a:off x="7398" y="8920"/>
              <a:ext cx="35" cy="140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Freeform 43"/>
            <p:cNvSpPr>
              <a:spLocks/>
            </p:cNvSpPr>
            <p:nvPr/>
          </p:nvSpPr>
          <p:spPr bwMode="auto">
            <a:xfrm>
              <a:off x="6763" y="9141"/>
              <a:ext cx="299" cy="67"/>
            </a:xfrm>
            <a:custGeom>
              <a:avLst/>
              <a:gdLst/>
              <a:ahLst/>
              <a:cxnLst>
                <a:cxn ang="0">
                  <a:pos x="299" y="35"/>
                </a:cxn>
                <a:cxn ang="0">
                  <a:pos x="122" y="67"/>
                </a:cxn>
                <a:cxn ang="0">
                  <a:pos x="0" y="23"/>
                </a:cxn>
                <a:cxn ang="0">
                  <a:pos x="174" y="0"/>
                </a:cxn>
                <a:cxn ang="0">
                  <a:pos x="299" y="35"/>
                </a:cxn>
              </a:cxnLst>
              <a:rect l="0" t="0" r="r" b="b"/>
              <a:pathLst>
                <a:path w="299" h="67">
                  <a:moveTo>
                    <a:pt x="299" y="35"/>
                  </a:moveTo>
                  <a:lnTo>
                    <a:pt x="122" y="67"/>
                  </a:lnTo>
                  <a:lnTo>
                    <a:pt x="0" y="23"/>
                  </a:lnTo>
                  <a:lnTo>
                    <a:pt x="174" y="0"/>
                  </a:lnTo>
                  <a:lnTo>
                    <a:pt x="299" y="3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Freeform 42"/>
            <p:cNvSpPr>
              <a:spLocks/>
            </p:cNvSpPr>
            <p:nvPr/>
          </p:nvSpPr>
          <p:spPr bwMode="auto">
            <a:xfrm>
              <a:off x="7233" y="8613"/>
              <a:ext cx="269" cy="22"/>
            </a:xfrm>
            <a:custGeom>
              <a:avLst/>
              <a:gdLst/>
              <a:ahLst/>
              <a:cxnLst>
                <a:cxn ang="0">
                  <a:pos x="264" y="21"/>
                </a:cxn>
                <a:cxn ang="0">
                  <a:pos x="269" y="1"/>
                </a:cxn>
                <a:cxn ang="0">
                  <a:pos x="0" y="0"/>
                </a:cxn>
                <a:cxn ang="0">
                  <a:pos x="3" y="5"/>
                </a:cxn>
                <a:cxn ang="0">
                  <a:pos x="4" y="11"/>
                </a:cxn>
                <a:cxn ang="0">
                  <a:pos x="7" y="16"/>
                </a:cxn>
                <a:cxn ang="0">
                  <a:pos x="8" y="22"/>
                </a:cxn>
                <a:cxn ang="0">
                  <a:pos x="264" y="21"/>
                </a:cxn>
              </a:cxnLst>
              <a:rect l="0" t="0" r="r" b="b"/>
              <a:pathLst>
                <a:path w="269" h="22">
                  <a:moveTo>
                    <a:pt x="264" y="21"/>
                  </a:moveTo>
                  <a:lnTo>
                    <a:pt x="269" y="1"/>
                  </a:lnTo>
                  <a:lnTo>
                    <a:pt x="0" y="0"/>
                  </a:lnTo>
                  <a:lnTo>
                    <a:pt x="3" y="5"/>
                  </a:lnTo>
                  <a:lnTo>
                    <a:pt x="4" y="11"/>
                  </a:lnTo>
                  <a:lnTo>
                    <a:pt x="7" y="16"/>
                  </a:lnTo>
                  <a:lnTo>
                    <a:pt x="8" y="22"/>
                  </a:lnTo>
                  <a:lnTo>
                    <a:pt x="264" y="2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Freeform 41"/>
            <p:cNvSpPr>
              <a:spLocks/>
            </p:cNvSpPr>
            <p:nvPr/>
          </p:nvSpPr>
          <p:spPr bwMode="auto">
            <a:xfrm>
              <a:off x="6634" y="8609"/>
              <a:ext cx="607" cy="30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607" y="26"/>
                </a:cxn>
                <a:cxn ang="0">
                  <a:pos x="606" y="20"/>
                </a:cxn>
                <a:cxn ang="0">
                  <a:pos x="603" y="15"/>
                </a:cxn>
                <a:cxn ang="0">
                  <a:pos x="602" y="9"/>
                </a:cxn>
                <a:cxn ang="0">
                  <a:pos x="599" y="4"/>
                </a:cxn>
                <a:cxn ang="0">
                  <a:pos x="0" y="0"/>
                </a:cxn>
                <a:cxn ang="0">
                  <a:pos x="0" y="30"/>
                </a:cxn>
              </a:cxnLst>
              <a:rect l="0" t="0" r="r" b="b"/>
              <a:pathLst>
                <a:path w="607" h="30">
                  <a:moveTo>
                    <a:pt x="0" y="30"/>
                  </a:moveTo>
                  <a:lnTo>
                    <a:pt x="607" y="26"/>
                  </a:lnTo>
                  <a:lnTo>
                    <a:pt x="606" y="20"/>
                  </a:lnTo>
                  <a:lnTo>
                    <a:pt x="603" y="15"/>
                  </a:lnTo>
                  <a:lnTo>
                    <a:pt x="602" y="9"/>
                  </a:lnTo>
                  <a:lnTo>
                    <a:pt x="599" y="4"/>
                  </a:lnTo>
                  <a:lnTo>
                    <a:pt x="0" y="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Freeform 40"/>
            <p:cNvSpPr>
              <a:spLocks/>
            </p:cNvSpPr>
            <p:nvPr/>
          </p:nvSpPr>
          <p:spPr bwMode="auto">
            <a:xfrm>
              <a:off x="7158" y="9143"/>
              <a:ext cx="494" cy="167"/>
            </a:xfrm>
            <a:custGeom>
              <a:avLst/>
              <a:gdLst/>
              <a:ahLst/>
              <a:cxnLst>
                <a:cxn ang="0">
                  <a:pos x="494" y="30"/>
                </a:cxn>
                <a:cxn ang="0">
                  <a:pos x="443" y="0"/>
                </a:cxn>
                <a:cxn ang="0">
                  <a:pos x="42" y="90"/>
                </a:cxn>
                <a:cxn ang="0">
                  <a:pos x="37" y="100"/>
                </a:cxn>
                <a:cxn ang="0">
                  <a:pos x="32" y="111"/>
                </a:cxn>
                <a:cxn ang="0">
                  <a:pos x="27" y="119"/>
                </a:cxn>
                <a:cxn ang="0">
                  <a:pos x="22" y="129"/>
                </a:cxn>
                <a:cxn ang="0">
                  <a:pos x="17" y="138"/>
                </a:cxn>
                <a:cxn ang="0">
                  <a:pos x="12" y="148"/>
                </a:cxn>
                <a:cxn ang="0">
                  <a:pos x="5" y="157"/>
                </a:cxn>
                <a:cxn ang="0">
                  <a:pos x="0" y="167"/>
                </a:cxn>
                <a:cxn ang="0">
                  <a:pos x="494" y="30"/>
                </a:cxn>
              </a:cxnLst>
              <a:rect l="0" t="0" r="r" b="b"/>
              <a:pathLst>
                <a:path w="494" h="167">
                  <a:moveTo>
                    <a:pt x="494" y="30"/>
                  </a:moveTo>
                  <a:lnTo>
                    <a:pt x="443" y="0"/>
                  </a:lnTo>
                  <a:lnTo>
                    <a:pt x="42" y="90"/>
                  </a:lnTo>
                  <a:lnTo>
                    <a:pt x="37" y="100"/>
                  </a:lnTo>
                  <a:lnTo>
                    <a:pt x="32" y="111"/>
                  </a:lnTo>
                  <a:lnTo>
                    <a:pt x="27" y="119"/>
                  </a:lnTo>
                  <a:lnTo>
                    <a:pt x="22" y="129"/>
                  </a:lnTo>
                  <a:lnTo>
                    <a:pt x="17" y="138"/>
                  </a:lnTo>
                  <a:lnTo>
                    <a:pt x="12" y="148"/>
                  </a:lnTo>
                  <a:lnTo>
                    <a:pt x="5" y="157"/>
                  </a:lnTo>
                  <a:lnTo>
                    <a:pt x="0" y="167"/>
                  </a:lnTo>
                  <a:lnTo>
                    <a:pt x="494" y="30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Freeform 39"/>
            <p:cNvSpPr>
              <a:spLocks/>
            </p:cNvSpPr>
            <p:nvPr/>
          </p:nvSpPr>
          <p:spPr bwMode="auto">
            <a:xfrm>
              <a:off x="5124" y="9109"/>
              <a:ext cx="2076" cy="561"/>
            </a:xfrm>
            <a:custGeom>
              <a:avLst/>
              <a:gdLst/>
              <a:ahLst/>
              <a:cxnLst>
                <a:cxn ang="0">
                  <a:pos x="111" y="7"/>
                </a:cxn>
                <a:cxn ang="0">
                  <a:pos x="0" y="0"/>
                </a:cxn>
                <a:cxn ang="0">
                  <a:pos x="718" y="561"/>
                </a:cxn>
                <a:cxn ang="0">
                  <a:pos x="2034" y="201"/>
                </a:cxn>
                <a:cxn ang="0">
                  <a:pos x="2039" y="191"/>
                </a:cxn>
                <a:cxn ang="0">
                  <a:pos x="2046" y="182"/>
                </a:cxn>
                <a:cxn ang="0">
                  <a:pos x="2051" y="172"/>
                </a:cxn>
                <a:cxn ang="0">
                  <a:pos x="2056" y="163"/>
                </a:cxn>
                <a:cxn ang="0">
                  <a:pos x="2061" y="153"/>
                </a:cxn>
                <a:cxn ang="0">
                  <a:pos x="2066" y="145"/>
                </a:cxn>
                <a:cxn ang="0">
                  <a:pos x="2071" y="134"/>
                </a:cxn>
                <a:cxn ang="0">
                  <a:pos x="2076" y="124"/>
                </a:cxn>
                <a:cxn ang="0">
                  <a:pos x="763" y="418"/>
                </a:cxn>
                <a:cxn ang="0">
                  <a:pos x="111" y="7"/>
                </a:cxn>
              </a:cxnLst>
              <a:rect l="0" t="0" r="r" b="b"/>
              <a:pathLst>
                <a:path w="2076" h="561">
                  <a:moveTo>
                    <a:pt x="111" y="7"/>
                  </a:moveTo>
                  <a:lnTo>
                    <a:pt x="0" y="0"/>
                  </a:lnTo>
                  <a:lnTo>
                    <a:pt x="718" y="561"/>
                  </a:lnTo>
                  <a:lnTo>
                    <a:pt x="2034" y="201"/>
                  </a:lnTo>
                  <a:lnTo>
                    <a:pt x="2039" y="191"/>
                  </a:lnTo>
                  <a:lnTo>
                    <a:pt x="2046" y="182"/>
                  </a:lnTo>
                  <a:lnTo>
                    <a:pt x="2051" y="172"/>
                  </a:lnTo>
                  <a:lnTo>
                    <a:pt x="2056" y="163"/>
                  </a:lnTo>
                  <a:lnTo>
                    <a:pt x="2061" y="153"/>
                  </a:lnTo>
                  <a:lnTo>
                    <a:pt x="2066" y="145"/>
                  </a:lnTo>
                  <a:lnTo>
                    <a:pt x="2071" y="134"/>
                  </a:lnTo>
                  <a:lnTo>
                    <a:pt x="2076" y="124"/>
                  </a:lnTo>
                  <a:lnTo>
                    <a:pt x="763" y="418"/>
                  </a:lnTo>
                  <a:lnTo>
                    <a:pt x="111" y="7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>
              <a:off x="6919" y="9211"/>
              <a:ext cx="297" cy="88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155" y="88"/>
                </a:cxn>
                <a:cxn ang="0">
                  <a:pos x="297" y="44"/>
                </a:cxn>
                <a:cxn ang="0">
                  <a:pos x="149" y="0"/>
                </a:cxn>
                <a:cxn ang="0">
                  <a:pos x="0" y="29"/>
                </a:cxn>
              </a:cxnLst>
              <a:rect l="0" t="0" r="r" b="b"/>
              <a:pathLst>
                <a:path w="297" h="88">
                  <a:moveTo>
                    <a:pt x="0" y="29"/>
                  </a:moveTo>
                  <a:lnTo>
                    <a:pt x="155" y="88"/>
                  </a:lnTo>
                  <a:lnTo>
                    <a:pt x="297" y="44"/>
                  </a:lnTo>
                  <a:lnTo>
                    <a:pt x="14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auto">
            <a:xfrm>
              <a:off x="5787" y="8390"/>
              <a:ext cx="748" cy="1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6"/>
                </a:cxn>
                <a:cxn ang="0">
                  <a:pos x="748" y="146"/>
                </a:cxn>
                <a:cxn ang="0">
                  <a:pos x="748" y="39"/>
                </a:cxn>
                <a:cxn ang="0">
                  <a:pos x="0" y="0"/>
                </a:cxn>
              </a:cxnLst>
              <a:rect l="0" t="0" r="r" b="b"/>
              <a:pathLst>
                <a:path w="748" h="156">
                  <a:moveTo>
                    <a:pt x="0" y="0"/>
                  </a:moveTo>
                  <a:lnTo>
                    <a:pt x="0" y="156"/>
                  </a:lnTo>
                  <a:lnTo>
                    <a:pt x="748" y="146"/>
                  </a:lnTo>
                  <a:lnTo>
                    <a:pt x="748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36"/>
            <p:cNvSpPr>
              <a:spLocks/>
            </p:cNvSpPr>
            <p:nvPr/>
          </p:nvSpPr>
          <p:spPr bwMode="auto">
            <a:xfrm>
              <a:off x="5793" y="8725"/>
              <a:ext cx="757" cy="1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5"/>
                </a:cxn>
                <a:cxn ang="0">
                  <a:pos x="758" y="121"/>
                </a:cxn>
                <a:cxn ang="0">
                  <a:pos x="758" y="15"/>
                </a:cxn>
                <a:cxn ang="0">
                  <a:pos x="0" y="0"/>
                </a:cxn>
              </a:cxnLst>
              <a:rect l="0" t="0" r="r" b="b"/>
              <a:pathLst>
                <a:path w="758" h="155">
                  <a:moveTo>
                    <a:pt x="0" y="0"/>
                  </a:moveTo>
                  <a:lnTo>
                    <a:pt x="0" y="155"/>
                  </a:lnTo>
                  <a:lnTo>
                    <a:pt x="758" y="121"/>
                  </a:lnTo>
                  <a:lnTo>
                    <a:pt x="758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auto">
            <a:xfrm>
              <a:off x="5787" y="8994"/>
              <a:ext cx="763" cy="193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0" y="193"/>
                </a:cxn>
                <a:cxn ang="0">
                  <a:pos x="763" y="105"/>
                </a:cxn>
                <a:cxn ang="0">
                  <a:pos x="763" y="0"/>
                </a:cxn>
                <a:cxn ang="0">
                  <a:pos x="0" y="39"/>
                </a:cxn>
              </a:cxnLst>
              <a:rect l="0" t="0" r="r" b="b"/>
              <a:pathLst>
                <a:path w="763" h="193">
                  <a:moveTo>
                    <a:pt x="0" y="39"/>
                  </a:moveTo>
                  <a:lnTo>
                    <a:pt x="0" y="193"/>
                  </a:lnTo>
                  <a:lnTo>
                    <a:pt x="763" y="105"/>
                  </a:lnTo>
                  <a:lnTo>
                    <a:pt x="763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Rectangle 34"/>
            <p:cNvSpPr>
              <a:spLocks noChangeArrowheads="1"/>
            </p:cNvSpPr>
            <p:nvPr/>
          </p:nvSpPr>
          <p:spPr bwMode="auto">
            <a:xfrm>
              <a:off x="5955" y="8375"/>
              <a:ext cx="34" cy="841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Rectangle 33"/>
            <p:cNvSpPr>
              <a:spLocks noChangeArrowheads="1"/>
            </p:cNvSpPr>
            <p:nvPr/>
          </p:nvSpPr>
          <p:spPr bwMode="auto">
            <a:xfrm>
              <a:off x="6132" y="8367"/>
              <a:ext cx="34" cy="839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Rectangle 32"/>
            <p:cNvSpPr>
              <a:spLocks noChangeArrowheads="1"/>
            </p:cNvSpPr>
            <p:nvPr/>
          </p:nvSpPr>
          <p:spPr bwMode="auto">
            <a:xfrm>
              <a:off x="6284" y="8362"/>
              <a:ext cx="36" cy="839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Rectangle 31"/>
            <p:cNvSpPr>
              <a:spLocks noChangeArrowheads="1"/>
            </p:cNvSpPr>
            <p:nvPr/>
          </p:nvSpPr>
          <p:spPr bwMode="auto">
            <a:xfrm>
              <a:off x="6418" y="8342"/>
              <a:ext cx="33" cy="840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30"/>
            <p:cNvSpPr>
              <a:spLocks/>
            </p:cNvSpPr>
            <p:nvPr/>
          </p:nvSpPr>
          <p:spPr bwMode="auto">
            <a:xfrm>
              <a:off x="5363" y="8629"/>
              <a:ext cx="330" cy="6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0"/>
                </a:cxn>
                <a:cxn ang="0">
                  <a:pos x="330" y="621"/>
                </a:cxn>
                <a:cxn ang="0">
                  <a:pos x="0" y="0"/>
                </a:cxn>
              </a:cxnLst>
              <a:rect l="0" t="0" r="r" b="b"/>
              <a:pathLst>
                <a:path w="330" h="621">
                  <a:moveTo>
                    <a:pt x="0" y="0"/>
                  </a:moveTo>
                  <a:lnTo>
                    <a:pt x="0" y="450"/>
                  </a:lnTo>
                  <a:lnTo>
                    <a:pt x="330" y="6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Rectangle 29"/>
            <p:cNvSpPr>
              <a:spLocks noChangeArrowheads="1"/>
            </p:cNvSpPr>
            <p:nvPr/>
          </p:nvSpPr>
          <p:spPr bwMode="auto">
            <a:xfrm>
              <a:off x="6698" y="8323"/>
              <a:ext cx="29" cy="947"/>
            </a:xfrm>
            <a:prstGeom prst="rect">
              <a:avLst/>
            </a:prstGeom>
            <a:solidFill>
              <a:srgbClr val="7F7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28"/>
            <p:cNvSpPr>
              <a:spLocks/>
            </p:cNvSpPr>
            <p:nvPr/>
          </p:nvSpPr>
          <p:spPr bwMode="auto">
            <a:xfrm>
              <a:off x="6717" y="8330"/>
              <a:ext cx="257" cy="192"/>
            </a:xfrm>
            <a:custGeom>
              <a:avLst/>
              <a:gdLst/>
              <a:ahLst/>
              <a:cxnLst>
                <a:cxn ang="0">
                  <a:pos x="0" y="22"/>
                </a:cxn>
                <a:cxn ang="0">
                  <a:pos x="5" y="19"/>
                </a:cxn>
                <a:cxn ang="0">
                  <a:pos x="18" y="15"/>
                </a:cxn>
                <a:cxn ang="0">
                  <a:pos x="36" y="9"/>
                </a:cxn>
                <a:cxn ang="0">
                  <a:pos x="57" y="3"/>
                </a:cxn>
                <a:cxn ang="0">
                  <a:pos x="80" y="0"/>
                </a:cxn>
                <a:cxn ang="0">
                  <a:pos x="103" y="2"/>
                </a:cxn>
                <a:cxn ang="0">
                  <a:pos x="121" y="8"/>
                </a:cxn>
                <a:cxn ang="0">
                  <a:pos x="133" y="22"/>
                </a:cxn>
                <a:cxn ang="0">
                  <a:pos x="145" y="37"/>
                </a:cxn>
                <a:cxn ang="0">
                  <a:pos x="161" y="47"/>
                </a:cxn>
                <a:cxn ang="0">
                  <a:pos x="179" y="53"/>
                </a:cxn>
                <a:cxn ang="0">
                  <a:pos x="198" y="54"/>
                </a:cxn>
                <a:cxn ang="0">
                  <a:pos x="216" y="52"/>
                </a:cxn>
                <a:cxn ang="0">
                  <a:pos x="234" y="47"/>
                </a:cxn>
                <a:cxn ang="0">
                  <a:pos x="248" y="40"/>
                </a:cxn>
                <a:cxn ang="0">
                  <a:pos x="257" y="32"/>
                </a:cxn>
                <a:cxn ang="0">
                  <a:pos x="247" y="177"/>
                </a:cxn>
                <a:cxn ang="0">
                  <a:pos x="244" y="178"/>
                </a:cxn>
                <a:cxn ang="0">
                  <a:pos x="235" y="183"/>
                </a:cxn>
                <a:cxn ang="0">
                  <a:pos x="223" y="188"/>
                </a:cxn>
                <a:cxn ang="0">
                  <a:pos x="206" y="191"/>
                </a:cxn>
                <a:cxn ang="0">
                  <a:pos x="186" y="192"/>
                </a:cxn>
                <a:cxn ang="0">
                  <a:pos x="164" y="187"/>
                </a:cxn>
                <a:cxn ang="0">
                  <a:pos x="141" y="175"/>
                </a:cxn>
                <a:cxn ang="0">
                  <a:pos x="118" y="153"/>
                </a:cxn>
                <a:cxn ang="0">
                  <a:pos x="99" y="137"/>
                </a:cxn>
                <a:cxn ang="0">
                  <a:pos x="80" y="131"/>
                </a:cxn>
                <a:cxn ang="0">
                  <a:pos x="61" y="131"/>
                </a:cxn>
                <a:cxn ang="0">
                  <a:pos x="43" y="137"/>
                </a:cxn>
                <a:cxn ang="0">
                  <a:pos x="28" y="145"/>
                </a:cxn>
                <a:cxn ang="0">
                  <a:pos x="16" y="153"/>
                </a:cxn>
                <a:cxn ang="0">
                  <a:pos x="8" y="160"/>
                </a:cxn>
                <a:cxn ang="0">
                  <a:pos x="5" y="162"/>
                </a:cxn>
                <a:cxn ang="0">
                  <a:pos x="0" y="22"/>
                </a:cxn>
              </a:cxnLst>
              <a:rect l="0" t="0" r="r" b="b"/>
              <a:pathLst>
                <a:path w="257" h="192">
                  <a:moveTo>
                    <a:pt x="0" y="22"/>
                  </a:moveTo>
                  <a:lnTo>
                    <a:pt x="5" y="19"/>
                  </a:lnTo>
                  <a:lnTo>
                    <a:pt x="18" y="15"/>
                  </a:lnTo>
                  <a:lnTo>
                    <a:pt x="36" y="9"/>
                  </a:lnTo>
                  <a:lnTo>
                    <a:pt x="57" y="3"/>
                  </a:lnTo>
                  <a:lnTo>
                    <a:pt x="80" y="0"/>
                  </a:lnTo>
                  <a:lnTo>
                    <a:pt x="103" y="2"/>
                  </a:lnTo>
                  <a:lnTo>
                    <a:pt x="121" y="8"/>
                  </a:lnTo>
                  <a:lnTo>
                    <a:pt x="133" y="22"/>
                  </a:lnTo>
                  <a:lnTo>
                    <a:pt x="145" y="37"/>
                  </a:lnTo>
                  <a:lnTo>
                    <a:pt x="161" y="47"/>
                  </a:lnTo>
                  <a:lnTo>
                    <a:pt x="179" y="53"/>
                  </a:lnTo>
                  <a:lnTo>
                    <a:pt x="198" y="54"/>
                  </a:lnTo>
                  <a:lnTo>
                    <a:pt x="216" y="52"/>
                  </a:lnTo>
                  <a:lnTo>
                    <a:pt x="234" y="47"/>
                  </a:lnTo>
                  <a:lnTo>
                    <a:pt x="248" y="40"/>
                  </a:lnTo>
                  <a:lnTo>
                    <a:pt x="257" y="32"/>
                  </a:lnTo>
                  <a:lnTo>
                    <a:pt x="247" y="177"/>
                  </a:lnTo>
                  <a:lnTo>
                    <a:pt x="244" y="178"/>
                  </a:lnTo>
                  <a:lnTo>
                    <a:pt x="235" y="183"/>
                  </a:lnTo>
                  <a:lnTo>
                    <a:pt x="223" y="188"/>
                  </a:lnTo>
                  <a:lnTo>
                    <a:pt x="206" y="191"/>
                  </a:lnTo>
                  <a:lnTo>
                    <a:pt x="186" y="192"/>
                  </a:lnTo>
                  <a:lnTo>
                    <a:pt x="164" y="187"/>
                  </a:lnTo>
                  <a:lnTo>
                    <a:pt x="141" y="175"/>
                  </a:lnTo>
                  <a:lnTo>
                    <a:pt x="118" y="153"/>
                  </a:lnTo>
                  <a:lnTo>
                    <a:pt x="99" y="137"/>
                  </a:lnTo>
                  <a:lnTo>
                    <a:pt x="80" y="131"/>
                  </a:lnTo>
                  <a:lnTo>
                    <a:pt x="61" y="131"/>
                  </a:lnTo>
                  <a:lnTo>
                    <a:pt x="43" y="137"/>
                  </a:lnTo>
                  <a:lnTo>
                    <a:pt x="28" y="145"/>
                  </a:lnTo>
                  <a:lnTo>
                    <a:pt x="16" y="153"/>
                  </a:lnTo>
                  <a:lnTo>
                    <a:pt x="8" y="160"/>
                  </a:lnTo>
                  <a:lnTo>
                    <a:pt x="5" y="162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27"/>
            <p:cNvSpPr>
              <a:spLocks/>
            </p:cNvSpPr>
            <p:nvPr/>
          </p:nvSpPr>
          <p:spPr bwMode="auto">
            <a:xfrm>
              <a:off x="6689" y="8290"/>
              <a:ext cx="48" cy="48"/>
            </a:xfrm>
            <a:custGeom>
              <a:avLst/>
              <a:gdLst/>
              <a:ahLst/>
              <a:cxnLst>
                <a:cxn ang="0">
                  <a:pos x="24" y="48"/>
                </a:cxn>
                <a:cxn ang="0">
                  <a:pos x="34" y="47"/>
                </a:cxn>
                <a:cxn ang="0">
                  <a:pos x="42" y="42"/>
                </a:cxn>
                <a:cxn ang="0">
                  <a:pos x="47" y="34"/>
                </a:cxn>
                <a:cxn ang="0">
                  <a:pos x="48" y="24"/>
                </a:cxn>
                <a:cxn ang="0">
                  <a:pos x="47" y="14"/>
                </a:cxn>
                <a:cxn ang="0">
                  <a:pos x="42" y="6"/>
                </a:cxn>
                <a:cxn ang="0">
                  <a:pos x="34" y="1"/>
                </a:cxn>
                <a:cxn ang="0">
                  <a:pos x="24" y="0"/>
                </a:cxn>
                <a:cxn ang="0">
                  <a:pos x="14" y="1"/>
                </a:cxn>
                <a:cxn ang="0">
                  <a:pos x="6" y="6"/>
                </a:cxn>
                <a:cxn ang="0">
                  <a:pos x="1" y="14"/>
                </a:cxn>
                <a:cxn ang="0">
                  <a:pos x="0" y="24"/>
                </a:cxn>
                <a:cxn ang="0">
                  <a:pos x="1" y="34"/>
                </a:cxn>
                <a:cxn ang="0">
                  <a:pos x="6" y="42"/>
                </a:cxn>
                <a:cxn ang="0">
                  <a:pos x="14" y="47"/>
                </a:cxn>
                <a:cxn ang="0">
                  <a:pos x="24" y="48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lnTo>
                    <a:pt x="34" y="47"/>
                  </a:lnTo>
                  <a:lnTo>
                    <a:pt x="42" y="42"/>
                  </a:lnTo>
                  <a:lnTo>
                    <a:pt x="47" y="34"/>
                  </a:lnTo>
                  <a:lnTo>
                    <a:pt x="48" y="24"/>
                  </a:lnTo>
                  <a:lnTo>
                    <a:pt x="47" y="14"/>
                  </a:lnTo>
                  <a:lnTo>
                    <a:pt x="42" y="6"/>
                  </a:lnTo>
                  <a:lnTo>
                    <a:pt x="34" y="1"/>
                  </a:lnTo>
                  <a:lnTo>
                    <a:pt x="24" y="0"/>
                  </a:lnTo>
                  <a:lnTo>
                    <a:pt x="14" y="1"/>
                  </a:lnTo>
                  <a:lnTo>
                    <a:pt x="6" y="6"/>
                  </a:lnTo>
                  <a:lnTo>
                    <a:pt x="1" y="14"/>
                  </a:lnTo>
                  <a:lnTo>
                    <a:pt x="0" y="24"/>
                  </a:lnTo>
                  <a:lnTo>
                    <a:pt x="1" y="34"/>
                  </a:lnTo>
                  <a:lnTo>
                    <a:pt x="6" y="42"/>
                  </a:lnTo>
                  <a:lnTo>
                    <a:pt x="14" y="47"/>
                  </a:lnTo>
                  <a:lnTo>
                    <a:pt x="24" y="48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auto">
            <a:xfrm>
              <a:off x="6434" y="9250"/>
              <a:ext cx="76" cy="105"/>
            </a:xfrm>
            <a:custGeom>
              <a:avLst/>
              <a:gdLst/>
              <a:ahLst/>
              <a:cxnLst>
                <a:cxn ang="0">
                  <a:pos x="59" y="100"/>
                </a:cxn>
                <a:cxn ang="0">
                  <a:pos x="58" y="95"/>
                </a:cxn>
                <a:cxn ang="0">
                  <a:pos x="56" y="81"/>
                </a:cxn>
                <a:cxn ang="0">
                  <a:pos x="53" y="64"/>
                </a:cxn>
                <a:cxn ang="0">
                  <a:pos x="49" y="47"/>
                </a:cxn>
                <a:cxn ang="0">
                  <a:pos x="42" y="35"/>
                </a:cxn>
                <a:cxn ang="0">
                  <a:pos x="35" y="32"/>
                </a:cxn>
                <a:cxn ang="0">
                  <a:pos x="25" y="44"/>
                </a:cxn>
                <a:cxn ang="0">
                  <a:pos x="14" y="73"/>
                </a:cxn>
                <a:cxn ang="0">
                  <a:pos x="0" y="69"/>
                </a:cxn>
                <a:cxn ang="0">
                  <a:pos x="3" y="61"/>
                </a:cxn>
                <a:cxn ang="0">
                  <a:pos x="8" y="45"/>
                </a:cxn>
                <a:cxn ang="0">
                  <a:pos x="17" y="24"/>
                </a:cxn>
                <a:cxn ang="0">
                  <a:pos x="27" y="7"/>
                </a:cxn>
                <a:cxn ang="0">
                  <a:pos x="40" y="0"/>
                </a:cxn>
                <a:cxn ang="0">
                  <a:pos x="53" y="10"/>
                </a:cxn>
                <a:cxn ang="0">
                  <a:pos x="64" y="42"/>
                </a:cxn>
                <a:cxn ang="0">
                  <a:pos x="76" y="105"/>
                </a:cxn>
                <a:cxn ang="0">
                  <a:pos x="59" y="100"/>
                </a:cxn>
              </a:cxnLst>
              <a:rect l="0" t="0" r="r" b="b"/>
              <a:pathLst>
                <a:path w="76" h="105">
                  <a:moveTo>
                    <a:pt x="59" y="100"/>
                  </a:moveTo>
                  <a:lnTo>
                    <a:pt x="58" y="95"/>
                  </a:lnTo>
                  <a:lnTo>
                    <a:pt x="56" y="81"/>
                  </a:lnTo>
                  <a:lnTo>
                    <a:pt x="53" y="64"/>
                  </a:lnTo>
                  <a:lnTo>
                    <a:pt x="49" y="47"/>
                  </a:lnTo>
                  <a:lnTo>
                    <a:pt x="42" y="35"/>
                  </a:lnTo>
                  <a:lnTo>
                    <a:pt x="35" y="32"/>
                  </a:lnTo>
                  <a:lnTo>
                    <a:pt x="25" y="44"/>
                  </a:lnTo>
                  <a:lnTo>
                    <a:pt x="14" y="73"/>
                  </a:lnTo>
                  <a:lnTo>
                    <a:pt x="0" y="69"/>
                  </a:lnTo>
                  <a:lnTo>
                    <a:pt x="3" y="61"/>
                  </a:lnTo>
                  <a:lnTo>
                    <a:pt x="8" y="45"/>
                  </a:lnTo>
                  <a:lnTo>
                    <a:pt x="17" y="24"/>
                  </a:lnTo>
                  <a:lnTo>
                    <a:pt x="27" y="7"/>
                  </a:lnTo>
                  <a:lnTo>
                    <a:pt x="40" y="0"/>
                  </a:lnTo>
                  <a:lnTo>
                    <a:pt x="53" y="10"/>
                  </a:lnTo>
                  <a:lnTo>
                    <a:pt x="64" y="42"/>
                  </a:lnTo>
                  <a:lnTo>
                    <a:pt x="76" y="105"/>
                  </a:lnTo>
                  <a:lnTo>
                    <a:pt x="59" y="100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6375" y="9261"/>
              <a:ext cx="76" cy="105"/>
            </a:xfrm>
            <a:custGeom>
              <a:avLst/>
              <a:gdLst/>
              <a:ahLst/>
              <a:cxnLst>
                <a:cxn ang="0">
                  <a:pos x="59" y="102"/>
                </a:cxn>
                <a:cxn ang="0">
                  <a:pos x="59" y="97"/>
                </a:cxn>
                <a:cxn ang="0">
                  <a:pos x="57" y="83"/>
                </a:cxn>
                <a:cxn ang="0">
                  <a:pos x="53" y="65"/>
                </a:cxn>
                <a:cxn ang="0">
                  <a:pos x="49" y="49"/>
                </a:cxn>
                <a:cxn ang="0">
                  <a:pos x="43" y="36"/>
                </a:cxn>
                <a:cxn ang="0">
                  <a:pos x="35" y="34"/>
                </a:cxn>
                <a:cxn ang="0">
                  <a:pos x="25" y="45"/>
                </a:cxn>
                <a:cxn ang="0">
                  <a:pos x="14" y="74"/>
                </a:cxn>
                <a:cxn ang="0">
                  <a:pos x="0" y="70"/>
                </a:cxn>
                <a:cxn ang="0">
                  <a:pos x="2" y="63"/>
                </a:cxn>
                <a:cxn ang="0">
                  <a:pos x="7" y="45"/>
                </a:cxn>
                <a:cxn ang="0">
                  <a:pos x="16" y="25"/>
                </a:cxn>
                <a:cxn ang="0">
                  <a:pos x="28" y="8"/>
                </a:cxn>
                <a:cxn ang="0">
                  <a:pos x="40" y="0"/>
                </a:cxn>
                <a:cxn ang="0">
                  <a:pos x="53" y="9"/>
                </a:cxn>
                <a:cxn ang="0">
                  <a:pos x="65" y="43"/>
                </a:cxn>
                <a:cxn ang="0">
                  <a:pos x="76" y="105"/>
                </a:cxn>
                <a:cxn ang="0">
                  <a:pos x="59" y="102"/>
                </a:cxn>
              </a:cxnLst>
              <a:rect l="0" t="0" r="r" b="b"/>
              <a:pathLst>
                <a:path w="76" h="105">
                  <a:moveTo>
                    <a:pt x="59" y="102"/>
                  </a:moveTo>
                  <a:lnTo>
                    <a:pt x="59" y="97"/>
                  </a:lnTo>
                  <a:lnTo>
                    <a:pt x="57" y="83"/>
                  </a:lnTo>
                  <a:lnTo>
                    <a:pt x="53" y="65"/>
                  </a:lnTo>
                  <a:lnTo>
                    <a:pt x="49" y="49"/>
                  </a:lnTo>
                  <a:lnTo>
                    <a:pt x="43" y="36"/>
                  </a:lnTo>
                  <a:lnTo>
                    <a:pt x="35" y="34"/>
                  </a:lnTo>
                  <a:lnTo>
                    <a:pt x="25" y="45"/>
                  </a:lnTo>
                  <a:lnTo>
                    <a:pt x="14" y="74"/>
                  </a:lnTo>
                  <a:lnTo>
                    <a:pt x="0" y="70"/>
                  </a:lnTo>
                  <a:lnTo>
                    <a:pt x="2" y="63"/>
                  </a:lnTo>
                  <a:lnTo>
                    <a:pt x="7" y="45"/>
                  </a:lnTo>
                  <a:lnTo>
                    <a:pt x="16" y="25"/>
                  </a:lnTo>
                  <a:lnTo>
                    <a:pt x="28" y="8"/>
                  </a:lnTo>
                  <a:lnTo>
                    <a:pt x="40" y="0"/>
                  </a:lnTo>
                  <a:lnTo>
                    <a:pt x="53" y="9"/>
                  </a:lnTo>
                  <a:lnTo>
                    <a:pt x="65" y="43"/>
                  </a:lnTo>
                  <a:lnTo>
                    <a:pt x="76" y="105"/>
                  </a:lnTo>
                  <a:lnTo>
                    <a:pt x="59" y="102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24"/>
            <p:cNvSpPr>
              <a:spLocks/>
            </p:cNvSpPr>
            <p:nvPr/>
          </p:nvSpPr>
          <p:spPr bwMode="auto">
            <a:xfrm>
              <a:off x="6316" y="9274"/>
              <a:ext cx="79" cy="105"/>
            </a:xfrm>
            <a:custGeom>
              <a:avLst/>
              <a:gdLst/>
              <a:ahLst/>
              <a:cxnLst>
                <a:cxn ang="0">
                  <a:pos x="60" y="100"/>
                </a:cxn>
                <a:cxn ang="0">
                  <a:pos x="59" y="95"/>
                </a:cxn>
                <a:cxn ang="0">
                  <a:pos x="57" y="81"/>
                </a:cxn>
                <a:cxn ang="0">
                  <a:pos x="54" y="64"/>
                </a:cxn>
                <a:cxn ang="0">
                  <a:pos x="48" y="47"/>
                </a:cxn>
                <a:cxn ang="0">
                  <a:pos x="42" y="35"/>
                </a:cxn>
                <a:cxn ang="0">
                  <a:pos x="34" y="32"/>
                </a:cxn>
                <a:cxn ang="0">
                  <a:pos x="26" y="44"/>
                </a:cxn>
                <a:cxn ang="0">
                  <a:pos x="14" y="72"/>
                </a:cxn>
                <a:cxn ang="0">
                  <a:pos x="0" y="69"/>
                </a:cxn>
                <a:cxn ang="0">
                  <a:pos x="3" y="61"/>
                </a:cxn>
                <a:cxn ang="0">
                  <a:pos x="9" y="44"/>
                </a:cxn>
                <a:cxn ang="0">
                  <a:pos x="18" y="23"/>
                </a:cxn>
                <a:cxn ang="0">
                  <a:pos x="29" y="6"/>
                </a:cxn>
                <a:cxn ang="0">
                  <a:pos x="42" y="0"/>
                </a:cxn>
                <a:cxn ang="0">
                  <a:pos x="55" y="8"/>
                </a:cxn>
                <a:cxn ang="0">
                  <a:pos x="68" y="42"/>
                </a:cxn>
                <a:cxn ang="0">
                  <a:pos x="79" y="105"/>
                </a:cxn>
                <a:cxn ang="0">
                  <a:pos x="60" y="100"/>
                </a:cxn>
              </a:cxnLst>
              <a:rect l="0" t="0" r="r" b="b"/>
              <a:pathLst>
                <a:path w="79" h="105">
                  <a:moveTo>
                    <a:pt x="60" y="100"/>
                  </a:moveTo>
                  <a:lnTo>
                    <a:pt x="59" y="95"/>
                  </a:lnTo>
                  <a:lnTo>
                    <a:pt x="57" y="81"/>
                  </a:lnTo>
                  <a:lnTo>
                    <a:pt x="54" y="64"/>
                  </a:lnTo>
                  <a:lnTo>
                    <a:pt x="48" y="47"/>
                  </a:lnTo>
                  <a:lnTo>
                    <a:pt x="42" y="35"/>
                  </a:lnTo>
                  <a:lnTo>
                    <a:pt x="34" y="32"/>
                  </a:lnTo>
                  <a:lnTo>
                    <a:pt x="26" y="44"/>
                  </a:lnTo>
                  <a:lnTo>
                    <a:pt x="14" y="72"/>
                  </a:lnTo>
                  <a:lnTo>
                    <a:pt x="0" y="69"/>
                  </a:lnTo>
                  <a:lnTo>
                    <a:pt x="3" y="61"/>
                  </a:lnTo>
                  <a:lnTo>
                    <a:pt x="9" y="44"/>
                  </a:lnTo>
                  <a:lnTo>
                    <a:pt x="18" y="23"/>
                  </a:lnTo>
                  <a:lnTo>
                    <a:pt x="29" y="6"/>
                  </a:lnTo>
                  <a:lnTo>
                    <a:pt x="42" y="0"/>
                  </a:lnTo>
                  <a:lnTo>
                    <a:pt x="55" y="8"/>
                  </a:lnTo>
                  <a:lnTo>
                    <a:pt x="68" y="42"/>
                  </a:lnTo>
                  <a:lnTo>
                    <a:pt x="79" y="105"/>
                  </a:lnTo>
                  <a:lnTo>
                    <a:pt x="60" y="100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23"/>
            <p:cNvSpPr>
              <a:spLocks/>
            </p:cNvSpPr>
            <p:nvPr/>
          </p:nvSpPr>
          <p:spPr bwMode="auto">
            <a:xfrm>
              <a:off x="6256" y="9284"/>
              <a:ext cx="79" cy="106"/>
            </a:xfrm>
            <a:custGeom>
              <a:avLst/>
              <a:gdLst/>
              <a:ahLst/>
              <a:cxnLst>
                <a:cxn ang="0">
                  <a:pos x="60" y="101"/>
                </a:cxn>
                <a:cxn ang="0">
                  <a:pos x="60" y="96"/>
                </a:cxn>
                <a:cxn ang="0">
                  <a:pos x="58" y="82"/>
                </a:cxn>
                <a:cxn ang="0">
                  <a:pos x="54" y="65"/>
                </a:cxn>
                <a:cxn ang="0">
                  <a:pos x="50" y="47"/>
                </a:cxn>
                <a:cxn ang="0">
                  <a:pos x="44" y="36"/>
                </a:cxn>
                <a:cxn ang="0">
                  <a:pos x="36" y="34"/>
                </a:cxn>
                <a:cxn ang="0">
                  <a:pos x="26" y="45"/>
                </a:cxn>
                <a:cxn ang="0">
                  <a:pos x="14" y="74"/>
                </a:cxn>
                <a:cxn ang="0">
                  <a:pos x="0" y="69"/>
                </a:cxn>
                <a:cxn ang="0">
                  <a:pos x="3" y="61"/>
                </a:cxn>
                <a:cxn ang="0">
                  <a:pos x="9" y="45"/>
                </a:cxn>
                <a:cxn ang="0">
                  <a:pos x="18" y="23"/>
                </a:cxn>
                <a:cxn ang="0">
                  <a:pos x="30" y="7"/>
                </a:cxn>
                <a:cxn ang="0">
                  <a:pos x="42" y="0"/>
                </a:cxn>
                <a:cxn ang="0">
                  <a:pos x="55" y="10"/>
                </a:cxn>
                <a:cxn ang="0">
                  <a:pos x="68" y="44"/>
                </a:cxn>
                <a:cxn ang="0">
                  <a:pos x="79" y="106"/>
                </a:cxn>
                <a:cxn ang="0">
                  <a:pos x="60" y="101"/>
                </a:cxn>
              </a:cxnLst>
              <a:rect l="0" t="0" r="r" b="b"/>
              <a:pathLst>
                <a:path w="79" h="106">
                  <a:moveTo>
                    <a:pt x="60" y="101"/>
                  </a:moveTo>
                  <a:lnTo>
                    <a:pt x="60" y="96"/>
                  </a:lnTo>
                  <a:lnTo>
                    <a:pt x="58" y="82"/>
                  </a:lnTo>
                  <a:lnTo>
                    <a:pt x="54" y="65"/>
                  </a:lnTo>
                  <a:lnTo>
                    <a:pt x="50" y="47"/>
                  </a:lnTo>
                  <a:lnTo>
                    <a:pt x="44" y="36"/>
                  </a:lnTo>
                  <a:lnTo>
                    <a:pt x="36" y="34"/>
                  </a:lnTo>
                  <a:lnTo>
                    <a:pt x="26" y="45"/>
                  </a:lnTo>
                  <a:lnTo>
                    <a:pt x="14" y="74"/>
                  </a:lnTo>
                  <a:lnTo>
                    <a:pt x="0" y="69"/>
                  </a:lnTo>
                  <a:lnTo>
                    <a:pt x="3" y="61"/>
                  </a:lnTo>
                  <a:lnTo>
                    <a:pt x="9" y="45"/>
                  </a:lnTo>
                  <a:lnTo>
                    <a:pt x="18" y="23"/>
                  </a:lnTo>
                  <a:lnTo>
                    <a:pt x="30" y="7"/>
                  </a:lnTo>
                  <a:lnTo>
                    <a:pt x="42" y="0"/>
                  </a:lnTo>
                  <a:lnTo>
                    <a:pt x="55" y="10"/>
                  </a:lnTo>
                  <a:lnTo>
                    <a:pt x="68" y="44"/>
                  </a:lnTo>
                  <a:lnTo>
                    <a:pt x="79" y="106"/>
                  </a:lnTo>
                  <a:lnTo>
                    <a:pt x="60" y="101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22"/>
            <p:cNvSpPr>
              <a:spLocks/>
            </p:cNvSpPr>
            <p:nvPr/>
          </p:nvSpPr>
          <p:spPr bwMode="auto">
            <a:xfrm>
              <a:off x="6198" y="9296"/>
              <a:ext cx="79" cy="107"/>
            </a:xfrm>
            <a:custGeom>
              <a:avLst/>
              <a:gdLst/>
              <a:ahLst/>
              <a:cxnLst>
                <a:cxn ang="0">
                  <a:pos x="60" y="102"/>
                </a:cxn>
                <a:cxn ang="0">
                  <a:pos x="58" y="97"/>
                </a:cxn>
                <a:cxn ang="0">
                  <a:pos x="57" y="83"/>
                </a:cxn>
                <a:cxn ang="0">
                  <a:pos x="53" y="65"/>
                </a:cxn>
                <a:cxn ang="0">
                  <a:pos x="48" y="48"/>
                </a:cxn>
                <a:cxn ang="0">
                  <a:pos x="42" y="37"/>
                </a:cxn>
                <a:cxn ang="0">
                  <a:pos x="34" y="34"/>
                </a:cxn>
                <a:cxn ang="0">
                  <a:pos x="25" y="45"/>
                </a:cxn>
                <a:cxn ang="0">
                  <a:pos x="14" y="74"/>
                </a:cxn>
                <a:cxn ang="0">
                  <a:pos x="0" y="69"/>
                </a:cxn>
                <a:cxn ang="0">
                  <a:pos x="2" y="62"/>
                </a:cxn>
                <a:cxn ang="0">
                  <a:pos x="9" y="45"/>
                </a:cxn>
                <a:cxn ang="0">
                  <a:pos x="18" y="24"/>
                </a:cxn>
                <a:cxn ang="0">
                  <a:pos x="29" y="8"/>
                </a:cxn>
                <a:cxn ang="0">
                  <a:pos x="42" y="0"/>
                </a:cxn>
                <a:cxn ang="0">
                  <a:pos x="55" y="10"/>
                </a:cxn>
                <a:cxn ang="0">
                  <a:pos x="67" y="44"/>
                </a:cxn>
                <a:cxn ang="0">
                  <a:pos x="79" y="107"/>
                </a:cxn>
                <a:cxn ang="0">
                  <a:pos x="60" y="102"/>
                </a:cxn>
              </a:cxnLst>
              <a:rect l="0" t="0" r="r" b="b"/>
              <a:pathLst>
                <a:path w="79" h="107">
                  <a:moveTo>
                    <a:pt x="60" y="102"/>
                  </a:moveTo>
                  <a:lnTo>
                    <a:pt x="58" y="97"/>
                  </a:lnTo>
                  <a:lnTo>
                    <a:pt x="57" y="83"/>
                  </a:lnTo>
                  <a:lnTo>
                    <a:pt x="53" y="65"/>
                  </a:lnTo>
                  <a:lnTo>
                    <a:pt x="48" y="48"/>
                  </a:lnTo>
                  <a:lnTo>
                    <a:pt x="42" y="37"/>
                  </a:lnTo>
                  <a:lnTo>
                    <a:pt x="34" y="34"/>
                  </a:lnTo>
                  <a:lnTo>
                    <a:pt x="25" y="45"/>
                  </a:lnTo>
                  <a:lnTo>
                    <a:pt x="14" y="74"/>
                  </a:lnTo>
                  <a:lnTo>
                    <a:pt x="0" y="69"/>
                  </a:lnTo>
                  <a:lnTo>
                    <a:pt x="2" y="62"/>
                  </a:lnTo>
                  <a:lnTo>
                    <a:pt x="9" y="45"/>
                  </a:lnTo>
                  <a:lnTo>
                    <a:pt x="18" y="24"/>
                  </a:lnTo>
                  <a:lnTo>
                    <a:pt x="29" y="8"/>
                  </a:lnTo>
                  <a:lnTo>
                    <a:pt x="42" y="0"/>
                  </a:lnTo>
                  <a:lnTo>
                    <a:pt x="55" y="10"/>
                  </a:lnTo>
                  <a:lnTo>
                    <a:pt x="67" y="44"/>
                  </a:lnTo>
                  <a:lnTo>
                    <a:pt x="79" y="107"/>
                  </a:lnTo>
                  <a:lnTo>
                    <a:pt x="60" y="102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21"/>
            <p:cNvSpPr>
              <a:spLocks/>
            </p:cNvSpPr>
            <p:nvPr/>
          </p:nvSpPr>
          <p:spPr bwMode="auto">
            <a:xfrm>
              <a:off x="6222" y="9343"/>
              <a:ext cx="309" cy="72"/>
            </a:xfrm>
            <a:custGeom>
              <a:avLst/>
              <a:gdLst/>
              <a:ahLst/>
              <a:cxnLst>
                <a:cxn ang="0">
                  <a:pos x="301" y="0"/>
                </a:cxn>
                <a:cxn ang="0">
                  <a:pos x="309" y="10"/>
                </a:cxn>
                <a:cxn ang="0">
                  <a:pos x="13" y="72"/>
                </a:cxn>
                <a:cxn ang="0">
                  <a:pos x="0" y="61"/>
                </a:cxn>
                <a:cxn ang="0">
                  <a:pos x="301" y="0"/>
                </a:cxn>
              </a:cxnLst>
              <a:rect l="0" t="0" r="r" b="b"/>
              <a:pathLst>
                <a:path w="309" h="72">
                  <a:moveTo>
                    <a:pt x="301" y="0"/>
                  </a:moveTo>
                  <a:lnTo>
                    <a:pt x="309" y="10"/>
                  </a:lnTo>
                  <a:lnTo>
                    <a:pt x="13" y="72"/>
                  </a:lnTo>
                  <a:lnTo>
                    <a:pt x="0" y="61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20"/>
            <p:cNvSpPr>
              <a:spLocks/>
            </p:cNvSpPr>
            <p:nvPr/>
          </p:nvSpPr>
          <p:spPr bwMode="auto">
            <a:xfrm>
              <a:off x="6165" y="9310"/>
              <a:ext cx="309" cy="73"/>
            </a:xfrm>
            <a:custGeom>
              <a:avLst/>
              <a:gdLst/>
              <a:ahLst/>
              <a:cxnLst>
                <a:cxn ang="0">
                  <a:pos x="301" y="0"/>
                </a:cxn>
                <a:cxn ang="0">
                  <a:pos x="309" y="10"/>
                </a:cxn>
                <a:cxn ang="0">
                  <a:pos x="12" y="73"/>
                </a:cxn>
                <a:cxn ang="0">
                  <a:pos x="0" y="61"/>
                </a:cxn>
                <a:cxn ang="0">
                  <a:pos x="301" y="0"/>
                </a:cxn>
              </a:cxnLst>
              <a:rect l="0" t="0" r="r" b="b"/>
              <a:pathLst>
                <a:path w="309" h="73">
                  <a:moveTo>
                    <a:pt x="301" y="0"/>
                  </a:moveTo>
                  <a:lnTo>
                    <a:pt x="309" y="10"/>
                  </a:lnTo>
                  <a:lnTo>
                    <a:pt x="12" y="73"/>
                  </a:lnTo>
                  <a:lnTo>
                    <a:pt x="0" y="61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rgbClr val="7F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Text Box 19"/>
            <p:cNvSpPr txBox="1">
              <a:spLocks noChangeArrowheads="1"/>
            </p:cNvSpPr>
            <p:nvPr/>
          </p:nvSpPr>
          <p:spPr bwMode="auto">
            <a:xfrm>
              <a:off x="5743" y="8212"/>
              <a:ext cx="1176" cy="334"/>
            </a:xfrm>
            <a:prstGeom prst="rect">
              <a:avLst/>
            </a:prstGeom>
            <a:gradFill rotWithShape="0">
              <a:gsLst>
                <a:gs pos="0">
                  <a:srgbClr val="8DB3E2"/>
                </a:gs>
                <a:gs pos="50000">
                  <a:srgbClr val="FFFFFF"/>
                </a:gs>
                <a:gs pos="100000">
                  <a:srgbClr val="8DB3E2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МАДОУ№33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 Box 18"/>
            <p:cNvSpPr txBox="1">
              <a:spLocks noChangeArrowheads="1"/>
            </p:cNvSpPr>
            <p:nvPr/>
          </p:nvSpPr>
          <p:spPr bwMode="auto">
            <a:xfrm>
              <a:off x="8045" y="7271"/>
              <a:ext cx="1859" cy="622"/>
            </a:xfrm>
            <a:prstGeom prst="rect">
              <a:avLst/>
            </a:prstGeom>
            <a:gradFill rotWithShape="1">
              <a:gsLst>
                <a:gs pos="0">
                  <a:srgbClr val="8DB3E2"/>
                </a:gs>
                <a:gs pos="50000">
                  <a:srgbClr val="FFFFFF"/>
                </a:gs>
                <a:gs pos="100000">
                  <a:srgbClr val="8DB3E2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Школа №</a:t>
              </a:r>
              <a:r>
                <a:rPr kumimoji="0" lang="en-US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 Box 17"/>
            <p:cNvSpPr txBox="1">
              <a:spLocks noChangeArrowheads="1"/>
            </p:cNvSpPr>
            <p:nvPr/>
          </p:nvSpPr>
          <p:spPr bwMode="auto">
            <a:xfrm>
              <a:off x="7902" y="9624"/>
              <a:ext cx="1693" cy="418"/>
            </a:xfrm>
            <a:prstGeom prst="rect">
              <a:avLst/>
            </a:prstGeom>
            <a:gradFill rotWithShape="1">
              <a:gsLst>
                <a:gs pos="0">
                  <a:srgbClr val="8DB3E2"/>
                </a:gs>
                <a:gs pos="50000">
                  <a:srgbClr val="FFFFFF"/>
                </a:gs>
                <a:gs pos="100000">
                  <a:srgbClr val="8DB3E2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Музей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 Box 16"/>
            <p:cNvSpPr txBox="1">
              <a:spLocks noChangeArrowheads="1"/>
            </p:cNvSpPr>
            <p:nvPr/>
          </p:nvSpPr>
          <p:spPr bwMode="auto">
            <a:xfrm>
              <a:off x="2924" y="6221"/>
              <a:ext cx="1713" cy="418"/>
            </a:xfrm>
            <a:prstGeom prst="rect">
              <a:avLst/>
            </a:prstGeom>
            <a:gradFill rotWithShape="1">
              <a:gsLst>
                <a:gs pos="0">
                  <a:srgbClr val="8DB3E2"/>
                </a:gs>
                <a:gs pos="50000">
                  <a:srgbClr val="FFFFFF"/>
                </a:gs>
                <a:gs pos="100000">
                  <a:srgbClr val="8DB3E2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Другие ДОУ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 Box 15"/>
            <p:cNvSpPr txBox="1">
              <a:spLocks noChangeArrowheads="1"/>
            </p:cNvSpPr>
            <p:nvPr/>
          </p:nvSpPr>
          <p:spPr bwMode="auto">
            <a:xfrm>
              <a:off x="2545" y="8171"/>
              <a:ext cx="2259" cy="697"/>
            </a:xfrm>
            <a:prstGeom prst="rect">
              <a:avLst/>
            </a:prstGeom>
            <a:gradFill rotWithShape="1">
              <a:gsLst>
                <a:gs pos="0">
                  <a:srgbClr val="8DB3E2"/>
                </a:gs>
                <a:gs pos="50000">
                  <a:srgbClr val="FFFFFF"/>
                </a:gs>
                <a:gs pos="100000">
                  <a:srgbClr val="8DB3E2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Лечебно-физкультурный диспансер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 Box 14"/>
            <p:cNvSpPr txBox="1">
              <a:spLocks noChangeArrowheads="1"/>
            </p:cNvSpPr>
            <p:nvPr/>
          </p:nvSpPr>
          <p:spPr bwMode="auto">
            <a:xfrm>
              <a:off x="2724" y="9147"/>
              <a:ext cx="1976" cy="1182"/>
            </a:xfrm>
            <a:prstGeom prst="rect">
              <a:avLst/>
            </a:prstGeom>
            <a:gradFill rotWithShape="1">
              <a:gsLst>
                <a:gs pos="0">
                  <a:srgbClr val="8DB3E2"/>
                </a:gs>
                <a:gs pos="50000">
                  <a:srgbClr val="FFFFFF"/>
                </a:gs>
                <a:gs pos="100000">
                  <a:srgbClr val="8DB3E2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МБОУ ДО ДЭБЦ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100" b="1" dirty="0" err="1" smtClean="0">
                  <a:latin typeface="Times New Roman" pitchFamily="18" charset="0"/>
                  <a:cs typeface="Times New Roman" pitchFamily="18" charset="0"/>
                </a:rPr>
                <a:t>г.Ишимбай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Text Box 13"/>
            <p:cNvSpPr txBox="1">
              <a:spLocks noChangeArrowheads="1"/>
            </p:cNvSpPr>
            <p:nvPr/>
          </p:nvSpPr>
          <p:spPr bwMode="auto">
            <a:xfrm>
              <a:off x="7902" y="8311"/>
              <a:ext cx="2002" cy="975"/>
            </a:xfrm>
            <a:prstGeom prst="rect">
              <a:avLst/>
            </a:prstGeom>
            <a:gradFill rotWithShape="1">
              <a:gsLst>
                <a:gs pos="0">
                  <a:srgbClr val="8DB3E2"/>
                </a:gs>
                <a:gs pos="50000">
                  <a:srgbClr val="FFFFFF"/>
                </a:gs>
                <a:gs pos="100000">
                  <a:srgbClr val="8DB3E2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                    ДДЮТ</a:t>
              </a:r>
              <a:endPara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 Box 12"/>
            <p:cNvSpPr txBox="1">
              <a:spLocks noChangeArrowheads="1"/>
            </p:cNvSpPr>
            <p:nvPr/>
          </p:nvSpPr>
          <p:spPr bwMode="auto">
            <a:xfrm>
              <a:off x="2545" y="7271"/>
              <a:ext cx="2354" cy="622"/>
            </a:xfrm>
            <a:prstGeom prst="rect">
              <a:avLst/>
            </a:prstGeom>
            <a:gradFill rotWithShape="1">
              <a:gsLst>
                <a:gs pos="0">
                  <a:srgbClr val="8DB3E2"/>
                </a:gs>
                <a:gs pos="50000">
                  <a:srgbClr val="FFFFFF"/>
                </a:gs>
                <a:gs pos="100000">
                  <a:srgbClr val="8DB3E2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ДОБ</a:t>
              </a:r>
              <a:endPara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 Box 11"/>
            <p:cNvSpPr txBox="1">
              <a:spLocks noChangeArrowheads="1"/>
            </p:cNvSpPr>
            <p:nvPr/>
          </p:nvSpPr>
          <p:spPr bwMode="auto">
            <a:xfrm>
              <a:off x="5336" y="10213"/>
              <a:ext cx="2400" cy="720"/>
            </a:xfrm>
            <a:prstGeom prst="rect">
              <a:avLst/>
            </a:prstGeom>
            <a:gradFill rotWithShape="1">
              <a:gsLst>
                <a:gs pos="0">
                  <a:srgbClr val="8DB3E2"/>
                </a:gs>
                <a:gs pos="50000">
                  <a:srgbClr val="FFFFFF"/>
                </a:gs>
                <a:gs pos="100000">
                  <a:srgbClr val="8DB3E2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ЦПМСС «</a:t>
              </a:r>
              <a:r>
                <a:rPr kumimoji="0" lang="ru-RU" sz="14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Инсайт</a:t>
              </a: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»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Line 10"/>
            <p:cNvSpPr>
              <a:spLocks noChangeShapeType="1"/>
            </p:cNvSpPr>
            <p:nvPr/>
          </p:nvSpPr>
          <p:spPr bwMode="auto">
            <a:xfrm>
              <a:off x="6376" y="6855"/>
              <a:ext cx="1" cy="13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9"/>
            <p:cNvSpPr>
              <a:spLocks noChangeShapeType="1"/>
            </p:cNvSpPr>
            <p:nvPr/>
          </p:nvSpPr>
          <p:spPr bwMode="auto">
            <a:xfrm flipH="1">
              <a:off x="6809" y="6499"/>
              <a:ext cx="1316" cy="16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8"/>
            <p:cNvSpPr>
              <a:spLocks noChangeShapeType="1"/>
            </p:cNvSpPr>
            <p:nvPr/>
          </p:nvSpPr>
          <p:spPr bwMode="auto">
            <a:xfrm flipH="1">
              <a:off x="7115" y="7630"/>
              <a:ext cx="787" cy="8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7"/>
            <p:cNvSpPr>
              <a:spLocks noChangeShapeType="1"/>
            </p:cNvSpPr>
            <p:nvPr/>
          </p:nvSpPr>
          <p:spPr bwMode="auto">
            <a:xfrm flipH="1" flipV="1">
              <a:off x="7518" y="8727"/>
              <a:ext cx="38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Line 6"/>
            <p:cNvSpPr>
              <a:spLocks noChangeShapeType="1"/>
            </p:cNvSpPr>
            <p:nvPr/>
          </p:nvSpPr>
          <p:spPr bwMode="auto">
            <a:xfrm>
              <a:off x="4637" y="6499"/>
              <a:ext cx="1431" cy="16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Line 5"/>
            <p:cNvSpPr>
              <a:spLocks noChangeShapeType="1"/>
            </p:cNvSpPr>
            <p:nvPr/>
          </p:nvSpPr>
          <p:spPr bwMode="auto">
            <a:xfrm>
              <a:off x="4983" y="7738"/>
              <a:ext cx="601" cy="5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Line 4"/>
            <p:cNvSpPr>
              <a:spLocks noChangeShapeType="1"/>
            </p:cNvSpPr>
            <p:nvPr/>
          </p:nvSpPr>
          <p:spPr bwMode="auto">
            <a:xfrm>
              <a:off x="4885" y="8726"/>
              <a:ext cx="45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Line 3"/>
            <p:cNvSpPr>
              <a:spLocks noChangeShapeType="1"/>
            </p:cNvSpPr>
            <p:nvPr/>
          </p:nvSpPr>
          <p:spPr bwMode="auto">
            <a:xfrm flipV="1">
              <a:off x="4700" y="9147"/>
              <a:ext cx="463" cy="2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Line 2"/>
            <p:cNvSpPr>
              <a:spLocks noChangeShapeType="1"/>
            </p:cNvSpPr>
            <p:nvPr/>
          </p:nvSpPr>
          <p:spPr bwMode="auto">
            <a:xfrm flipH="1">
              <a:off x="6396" y="9526"/>
              <a:ext cx="17" cy="5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0" name="Text Box 17"/>
          <p:cNvSpPr txBox="1">
            <a:spLocks noChangeArrowheads="1"/>
          </p:cNvSpPr>
          <p:nvPr/>
        </p:nvSpPr>
        <p:spPr bwMode="auto">
          <a:xfrm>
            <a:off x="6413981" y="1416771"/>
            <a:ext cx="1709231" cy="473695"/>
          </a:xfrm>
          <a:prstGeom prst="rect">
            <a:avLst/>
          </a:prstGeom>
          <a:gradFill rotWithShape="1">
            <a:gsLst>
              <a:gs pos="0">
                <a:srgbClr val="8DB3E2"/>
              </a:gs>
              <a:gs pos="50000">
                <a:srgbClr val="FFFFFF"/>
              </a:gs>
              <a:gs pos="100000">
                <a:srgbClr val="8DB3E2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МКУ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b="1" baseline="0" dirty="0" smtClean="0">
                <a:latin typeface="Times New Roman" pitchFamily="18" charset="0"/>
                <a:cs typeface="Times New Roman" pitchFamily="18" charset="0"/>
              </a:rPr>
              <a:t>г. Ишимбай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 Box 17"/>
          <p:cNvSpPr txBox="1">
            <a:spLocks noChangeArrowheads="1"/>
          </p:cNvSpPr>
          <p:nvPr/>
        </p:nvSpPr>
        <p:spPr bwMode="auto">
          <a:xfrm>
            <a:off x="3792534" y="1416771"/>
            <a:ext cx="1709231" cy="626095"/>
          </a:xfrm>
          <a:prstGeom prst="rect">
            <a:avLst/>
          </a:prstGeom>
          <a:gradFill rotWithShape="1">
            <a:gsLst>
              <a:gs pos="0">
                <a:srgbClr val="8DB3E2"/>
              </a:gs>
              <a:gs pos="50000">
                <a:srgbClr val="FFFFFF"/>
              </a:gs>
              <a:gs pos="100000">
                <a:srgbClr val="8DB3E2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Администрация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МР ИР РБ</a:t>
            </a:r>
            <a:endParaRPr kumimoji="0" lang="ru-RU" sz="11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b="1" baseline="0" dirty="0" smtClean="0">
                <a:latin typeface="Times New Roman" pitchFamily="18" charset="0"/>
                <a:cs typeface="Times New Roman" pitchFamily="18" charset="0"/>
              </a:rPr>
              <a:t>г. Ишимбай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Line 8"/>
          <p:cNvSpPr>
            <a:spLocks noChangeShapeType="1"/>
          </p:cNvSpPr>
          <p:nvPr/>
        </p:nvSpPr>
        <p:spPr bwMode="auto">
          <a:xfrm flipH="1" flipV="1">
            <a:off x="5454681" y="4263407"/>
            <a:ext cx="717513" cy="38170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64244" y="260648"/>
            <a:ext cx="785818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программа ДОУ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нормативно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управленческий документ дошкольной организации, характеризующий специфику содержания образования и особенности организации воспитательно-образовательного процесса в данной организации.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37721" y="1633438"/>
            <a:ext cx="817699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программа разработана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соответствии с учётом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Федеральным законом от 29.12.2012г. № 273-ФЗ «Об образовании в Российской Федерации» (с изменениями и дополнениями);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Приказом Министерства образования и науки Российской Федерации от 17.10.2013 № 1155 «Об утверждении федерального государственного стандарта дошкольного образования» (с изменениями и дополнениями);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Приказом Министерства просвещения Российской Федерации от 25.11.2022 № 1028 «Об утверждении федеральной образовательной программы дошкольного образования».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Программа разработана с учетом региональных, муниципальных документов в области дошкольного образования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Новая редакция Программы состоит из обязательной части и части, формируемой участниками образовательных отношений. Обязательная часть Программы соответствует ФОП ДО. Часть, формируемая участниками образовательных отношений, реализуется в соответствии с региональной программой для дошкольных образовательных организаций Республики Башкортостан </a:t>
            </a:r>
            <a:r>
              <a:rPr lang="ru-RU" sz="16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Азнабаева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Ф.Г., </a:t>
            </a:r>
            <a:r>
              <a:rPr lang="ru-RU" sz="16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Фаизова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М.И., </a:t>
            </a:r>
            <a:r>
              <a:rPr lang="ru-RU" sz="16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Агзамова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З.А «Академия детства».-Уфа: Издательство ИРО РБ,2017.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600" dirty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D:\картинки\__20140210_205778189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5286388"/>
            <a:ext cx="602159" cy="1214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77318" cy="11429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Сведение об образовательной организации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428736"/>
            <a:ext cx="8686800" cy="4929222"/>
          </a:xfrm>
        </p:spPr>
        <p:txBody>
          <a:bodyPr>
            <a:normAutofit fontScale="25000" lnSpcReduction="2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3240088" algn="ctr"/>
                <a:tab pos="5286375" algn="l"/>
              </a:tabLst>
            </a:pP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Муниципальная автономная дошкольное образовательное учреждение центр развития ребёнка - </a:t>
            </a:r>
            <a:r>
              <a:rPr lang="ru-RU" sz="7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детский сад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 33 «Золушка» </a:t>
            </a:r>
            <a:r>
              <a:rPr lang="ru-RU" sz="7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города Ишимбая муниципального района Ишимбайский район Республики  Башкортостан функционирует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1992г. </a:t>
            </a:r>
            <a:r>
              <a:rPr lang="ru-RU" sz="7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на основании: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240088" algn="ctr"/>
                <a:tab pos="5286375" algn="l"/>
              </a:tabLst>
            </a:pPr>
            <a:r>
              <a:rPr lang="ru-RU" sz="7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Устава ДОУ (Постановление администрации МР ИР  РБ №12-П от 14.01.2021г.).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3240088" algn="ctr"/>
                <a:tab pos="5286375" algn="l"/>
              </a:tabLst>
            </a:pPr>
            <a:r>
              <a:rPr lang="ru-RU" sz="7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Лицензия на право ведения образовательной деятельности: 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серия 02 Л 01 №0004992, регистрационный №3257 от 28.09.2015г.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240088" algn="ctr"/>
                <a:tab pos="5286375" algn="l"/>
              </a:tabLst>
            </a:pPr>
            <a:r>
              <a:rPr lang="ru-RU" sz="7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Санитарно-эпидемиологическое заключение на услуги образовательной деятельности: 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регистрационный № 02.23.01.000.М.000530.11.10.от 29.11.2010г.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240088" algn="ctr"/>
                <a:tab pos="5286375" algn="l"/>
              </a:tabLst>
            </a:pPr>
            <a:r>
              <a:rPr lang="ru-RU" sz="7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Лицензия на осуществление медицинской деятельности: 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 ФС-02-01-001826 от 22.12.2010г.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3240088" algn="ctr"/>
                <a:tab pos="5286375" algn="l"/>
              </a:tabLst>
            </a:pPr>
            <a:r>
              <a:rPr lang="ru-RU" sz="7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Адрес: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253204 , Республика Башкортостан, город Ишимбай, улица Зеленая, д.7.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240088" algn="ctr"/>
                <a:tab pos="5286375" algn="l"/>
              </a:tabLst>
            </a:pPr>
            <a:r>
              <a:rPr lang="ru-RU" sz="7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Телефон: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 (34794) 3-20-00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240088" algn="ctr"/>
                <a:tab pos="5286375" algn="l"/>
              </a:tabLst>
            </a:pPr>
            <a:r>
              <a:rPr lang="ru-RU" sz="7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lang="en-US" sz="7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mail</a:t>
            </a:r>
            <a:r>
              <a:rPr lang="en-US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dc_zolushka33@mail.ru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240088" algn="ctr"/>
                <a:tab pos="5286375" algn="l"/>
              </a:tabLst>
            </a:pPr>
            <a:r>
              <a:rPr lang="ru-RU" sz="7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Режим работы:</a:t>
            </a:r>
            <a:r>
              <a:rPr lang="ru-RU" sz="7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детский сад работает в режиме 5-ти дневной рабочей недели в 10 и 12-и часовом режиме. 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Выходные дни: суббота, воскресенье, а также праздничные дни, установленные законодательством Российской Федерации и Республики Башкортостан. 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240088" algn="ctr"/>
                <a:tab pos="5286375" algn="l"/>
              </a:tabLst>
            </a:pPr>
            <a:r>
              <a:rPr lang="ru-RU" sz="7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МАДОУ 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функционирует 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групп 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2 мес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до 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прекращения образовательных отношений. 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240088" algn="ctr"/>
                <a:tab pos="5286375" algn="l"/>
              </a:tabLst>
            </a:pPr>
            <a:r>
              <a:rPr lang="ru-RU" sz="7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Списочный состав: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воспитанников.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8358214" cy="64294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УСЛОВИЯ РЕАЛИЗАЦИИ ПРОГРАММЫ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04800" y="907775"/>
            <a:ext cx="8686800" cy="5053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6425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1.Материально – технические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64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Соответствует санитарным нормам, правилам пожарной безопасности, возрастным и индивидуальным особенностям детей;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64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Каждая группа имеет развивающую предметно-  пространственную среду, оборудование, учебный комплект в соответствии с возрастом детей.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6425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Психолого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педагогические 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64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Уважение к человеческому достоинству детей, формирование и поддержка их положительной  самооценки;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64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-Использование форм и методов соответствующих их возрасту, индивидуальным особенностям детей;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64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Построение образовательной деятельности на основе взаимодействий взрослых с детьми;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64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Поддержка доброжелательного отношения друг к другу;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64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Возможность выбора детьми видов деятельности, общения;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64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-Защита детей от всех форм физического и психического насилия;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18764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Обеспечить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педагогическую поддержку семьи и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876425" algn="l"/>
              </a:tabLs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Кадровые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876425" algn="l"/>
              </a:tabLs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Дошкольная образовательная организация  100% укомплектована квалифицированными кадрами, в т. ч. руководящими, педагогическими, учебно-вспомогательными, административно-хозяйственными работниками. </a:t>
            </a:r>
            <a:endParaRPr lang="ru-RU" sz="12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876425" algn="l"/>
              </a:tabLs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Развивающая предметно – пространственная среда</a:t>
            </a:r>
          </a:p>
          <a:p>
            <a:pPr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-Обеспечивает максимальную реализацию образовательного потенциала пространства группы, приспособленной для реализации</a:t>
            </a:r>
          </a:p>
          <a:p>
            <a:pPr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Программы, материалов, оборудования и инвентаря для развития детей дошкольного возраста в соответствии с особенностями     </a:t>
            </a:r>
          </a:p>
          <a:p>
            <a:pPr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каждого возрастного этапа, охраны и укрепления их здоровья; 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Обеспечивает возможность общения и совместной деятельности детей и взрослых; 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-Предполагает возможность изменений от образовательной ситуации;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Доступность, безопасность.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876425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РАЗВИВАЮЩАЯ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Предметно-пространственная среда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221088"/>
            <a:ext cx="4000528" cy="23762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«Художественно-эстетическое развитие»</a:t>
            </a:r>
            <a:endParaRPr lang="ru-RU" sz="1400" dirty="0" smtClean="0">
              <a:solidFill>
                <a:schemeClr val="tx2"/>
              </a:solidFill>
              <a:latin typeface="Times New Roman"/>
              <a:ea typeface="Calibri"/>
              <a:cs typeface="Times New Roman"/>
            </a:endParaRPr>
          </a:p>
          <a:p>
            <a:pPr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1.  Музыкальный зал.</a:t>
            </a:r>
          </a:p>
          <a:p>
            <a:pPr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2. Картинная галерея. </a:t>
            </a:r>
          </a:p>
          <a:p>
            <a:pPr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3. Мини-музей русского и башкирского быта </a:t>
            </a:r>
          </a:p>
          <a:p>
            <a:pPr marL="228600" indent="-228600">
              <a:buAutoNum type="arabicPeriod" startAt="4"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Изобразительные уголки во всех возрастных группах. </a:t>
            </a:r>
          </a:p>
          <a:p>
            <a:pPr marL="228600" indent="-228600">
              <a:buAutoNum type="arabicPeriod" startAt="5"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Музыкальные уголки во всех возрастных группах. </a:t>
            </a:r>
          </a:p>
          <a:p>
            <a:pPr marL="228600" indent="-228600">
              <a:buAutoNum type="arabicPeriod" startAt="6"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Уголки ряженья. </a:t>
            </a:r>
          </a:p>
          <a:p>
            <a:pPr marL="228600" indent="-228600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7. Театрализованная зона (в каждой возрастной группе). </a:t>
            </a:r>
          </a:p>
          <a:p>
            <a:pPr marL="228600" indent="-228600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8.   Уголки ручного труда.</a:t>
            </a:r>
            <a:endParaRPr lang="ru-RU" sz="1200" dirty="0">
              <a:solidFill>
                <a:schemeClr val="tx2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2844" y="1214422"/>
            <a:ext cx="2786082" cy="27146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«Физическое развитие»</a:t>
            </a:r>
          </a:p>
          <a:p>
            <a:pPr marL="228600" indent="-228600">
              <a:buAutoNum type="arabicPeriod"/>
            </a:pPr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Физкультурный зал (оснащён необходимым спортивным оборудованием и инвентарём). </a:t>
            </a:r>
          </a:p>
          <a:p>
            <a:pPr marL="228600" indent="-228600"/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2.  Физкультурные уголки в каждой возрастной группе.</a:t>
            </a:r>
          </a:p>
          <a:p>
            <a:pPr marL="228600" indent="-228600">
              <a:buAutoNum type="arabicPeriod" startAt="3"/>
            </a:pPr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Спортивная площадка. </a:t>
            </a:r>
          </a:p>
          <a:p>
            <a:pPr marL="228600" indent="-228600">
              <a:buAutoNum type="arabicPeriod" startAt="4"/>
            </a:pPr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Медицинский блок. </a:t>
            </a:r>
          </a:p>
          <a:p>
            <a:pPr marL="228600" indent="-228600">
              <a:buAutoNum type="arabicPeriod" startAt="4"/>
            </a:pPr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Уголки по ПДД, ПБ, ОБЖ.</a:t>
            </a:r>
          </a:p>
          <a:p>
            <a:pPr marL="228600" indent="-228600"/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6.  Экологическая тропа.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00562" y="4214818"/>
            <a:ext cx="4357718" cy="24288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dirty="0" smtClean="0">
              <a:solidFill>
                <a:schemeClr val="tx2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71802" y="1643050"/>
            <a:ext cx="3011796" cy="184197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«Социально-коммуникативное развитие»</a:t>
            </a:r>
          </a:p>
          <a:p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1.Кабинет педагога-психолога.</a:t>
            </a:r>
          </a:p>
          <a:p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2. Театрализованная зона (в каждой возрастной группе).</a:t>
            </a:r>
          </a:p>
          <a:p>
            <a:r>
              <a:rPr lang="ru-RU" sz="1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3. Игровые зоны в каждой возрастной группе.</a:t>
            </a:r>
            <a:endParaRPr lang="ru-RU" sz="12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86480" y="1214422"/>
            <a:ext cx="2714676" cy="27146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«Речевое развитие»</a:t>
            </a:r>
            <a:endParaRPr lang="ru-RU" sz="1400" dirty="0" smtClean="0">
              <a:solidFill>
                <a:schemeClr val="tx2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28600" indent="-228600">
              <a:buAutoNum type="arabicPeriod"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Кабинет учителя-логопеда: уголок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Пескотерапии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уголок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куклотерапии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мини-библиотека,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Буквоград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мини - кинозал. </a:t>
            </a:r>
          </a:p>
          <a:p>
            <a:pPr marL="228600" indent="-228600">
              <a:buAutoNum type="arabicPeriod"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Уголки уединения в групповых комнатах. </a:t>
            </a:r>
          </a:p>
          <a:p>
            <a:pPr marL="228600" indent="-228600">
              <a:buAutoNum type="arabicPeriod"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Книжные уголки в каждой возрастной. </a:t>
            </a:r>
          </a:p>
          <a:p>
            <a:pPr marL="228600" indent="-228600">
              <a:buAutoNum type="arabicPeriod"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Комната сказок. </a:t>
            </a:r>
          </a:p>
          <a:p>
            <a:pPr marL="228600" indent="-228600">
              <a:buAutoNum type="arabicPeriod"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Театральные уголки в каждой группе.</a:t>
            </a:r>
            <a:endParaRPr lang="ru-RU" sz="1200" dirty="0">
              <a:solidFill>
                <a:schemeClr val="tx2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714876" y="4214818"/>
            <a:ext cx="3857652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«Познавательное развитие»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Учебная зона в каждой группе</a:t>
            </a:r>
            <a:endParaRPr kumimoji="0" lang="ru-RU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  Уголки - лаборатории (в старших, подготовительных группах)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3.Библиотеки детской литературы в группах и в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логопункте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4.Зоны конструирования (во всех возрастных группах).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5.Уголки природы (во всех возрастных группах).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6.Мини-музей 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Уголки познавательного развития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., развивающих игры  (во всех группах).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8. Мини планетарий.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1571636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285728"/>
            <a:ext cx="8786874" cy="8925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Программы: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является 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  <a:endParaRPr lang="ru-RU" sz="1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7029" y="1322384"/>
            <a:ext cx="5357850" cy="5539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единых для Российской Федерации содержания ДО и планируемых результатов освоения образовательной программы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ДО.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377643" y="1409991"/>
            <a:ext cx="1500198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2204" y="2063560"/>
            <a:ext cx="6572296" cy="166199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Приобщение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ценностей.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741634" y="3715478"/>
            <a:ext cx="2219751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(структурирование) содержания образовательной деятельности на основе учёта возрастных и индивидуальных особенностей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0797" y="3789039"/>
            <a:ext cx="535785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условий для равного доступа к образованию для всех детей дошкольного возраста с учётом разнообразия образовательных потребностей и индивидуальных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возможностей.</a:t>
            </a:r>
            <a:endParaRPr lang="ru-RU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336746" y="5299467"/>
            <a:ext cx="3597443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Охрана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укрепление физического и психического здоровья детей, в том числе их эмоционального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благополучия.</a:t>
            </a:r>
            <a:endParaRPr lang="ru-RU" sz="1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9761" y="4481536"/>
            <a:ext cx="586814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39186" y="5945798"/>
            <a:ext cx="535785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7.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  <a:endParaRPr lang="ru-RU" sz="1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63939" y="5735670"/>
            <a:ext cx="3399949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Достижение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  <a:endParaRPr lang="ru-RU" sz="1200" dirty="0"/>
          </a:p>
        </p:txBody>
      </p:sp>
      <p:cxnSp>
        <p:nvCxnSpPr>
          <p:cNvPr id="33" name="Прямая со стрелкой 32"/>
          <p:cNvCxnSpPr/>
          <p:nvPr/>
        </p:nvCxnSpPr>
        <p:spPr>
          <a:xfrm flipH="1">
            <a:off x="7423499" y="1876382"/>
            <a:ext cx="288032" cy="380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7575899" y="1876382"/>
            <a:ext cx="144016" cy="533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7711531" y="1871656"/>
            <a:ext cx="169168" cy="4619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7719915" y="1876382"/>
            <a:ext cx="407827" cy="380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211029962"/>
              </p:ext>
            </p:extLst>
          </p:nvPr>
        </p:nvGraphicFramePr>
        <p:xfrm>
          <a:off x="395536" y="836712"/>
          <a:ext cx="850112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95247671"/>
              </p:ext>
            </p:extLst>
          </p:nvPr>
        </p:nvGraphicFramePr>
        <p:xfrm>
          <a:off x="683568" y="1268760"/>
          <a:ext cx="8143932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428596" y="428604"/>
            <a:ext cx="8305800" cy="581772"/>
          </a:xfrm>
          <a:prstGeom prst="rect">
            <a:avLst/>
          </a:prstGeom>
          <a:noFill/>
        </p:spPr>
        <p:txBody>
          <a:bodyPr vert="horz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Сведения о воспитанниках</a:t>
            </a:r>
            <a:endParaRPr kumimoji="0" lang="ru-RU" sz="3600" b="1" i="0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Основные формы работы с семьями воспитанников 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3000364" y="3143248"/>
            <a:ext cx="3000396" cy="1928826"/>
          </a:xfrm>
          <a:prstGeom prst="ellipse">
            <a:avLst/>
          </a:prstGeom>
          <a:gradFill flip="none" rotWithShape="1">
            <a:gsLst>
              <a:gs pos="0">
                <a:srgbClr val="FF8181">
                  <a:shade val="30000"/>
                  <a:satMod val="115000"/>
                </a:srgbClr>
              </a:gs>
              <a:gs pos="50000">
                <a:srgbClr val="FF8181">
                  <a:shade val="67500"/>
                  <a:satMod val="115000"/>
                </a:srgbClr>
              </a:gs>
              <a:gs pos="100000">
                <a:srgbClr val="FF818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Взаимодействие ДОУ</a:t>
            </a:r>
          </a:p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 с семьями воспитанников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Блок-схема: альтернативный процесс 23"/>
          <p:cNvSpPr/>
          <p:nvPr/>
        </p:nvSpPr>
        <p:spPr>
          <a:xfrm>
            <a:off x="785786" y="3429000"/>
            <a:ext cx="1843094" cy="1184152"/>
          </a:xfrm>
          <a:prstGeom prst="flowChartAlternateProcess">
            <a:avLst/>
          </a:prstGeom>
          <a:gradFill flip="none" rotWithShape="1">
            <a:gsLst>
              <a:gs pos="0">
                <a:srgbClr val="A3E7B3">
                  <a:tint val="66000"/>
                  <a:satMod val="160000"/>
                </a:srgbClr>
              </a:gs>
              <a:gs pos="50000">
                <a:srgbClr val="A3E7B3">
                  <a:tint val="44500"/>
                  <a:satMod val="160000"/>
                </a:srgbClr>
              </a:gs>
              <a:gs pos="100000">
                <a:srgbClr val="A3E7B3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Родительский всеобуч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Блок-схема: альтернативный процесс 24"/>
          <p:cNvSpPr/>
          <p:nvPr/>
        </p:nvSpPr>
        <p:spPr>
          <a:xfrm>
            <a:off x="1071538" y="1785926"/>
            <a:ext cx="1843094" cy="1184152"/>
          </a:xfrm>
          <a:prstGeom prst="flowChartAlternateProcess">
            <a:avLst/>
          </a:prstGeom>
          <a:gradFill flip="none" rotWithShape="1">
            <a:gsLst>
              <a:gs pos="0">
                <a:srgbClr val="A3E7B3">
                  <a:tint val="66000"/>
                  <a:satMod val="160000"/>
                </a:srgbClr>
              </a:gs>
              <a:gs pos="50000">
                <a:srgbClr val="A3E7B3">
                  <a:tint val="44500"/>
                  <a:satMod val="160000"/>
                </a:srgbClr>
              </a:gs>
              <a:gs pos="100000">
                <a:srgbClr val="A3E7B3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Информирование родителей на сайте ДОУ </a:t>
            </a:r>
            <a:endParaRPr lang="ru-RU" dirty="0"/>
          </a:p>
        </p:txBody>
      </p:sp>
      <p:sp>
        <p:nvSpPr>
          <p:cNvPr id="26" name="Блок-схема: альтернативный процесс 25"/>
          <p:cNvSpPr/>
          <p:nvPr/>
        </p:nvSpPr>
        <p:spPr>
          <a:xfrm>
            <a:off x="3571868" y="1571612"/>
            <a:ext cx="2000264" cy="1214446"/>
          </a:xfrm>
          <a:prstGeom prst="flowChartAlternateProcess">
            <a:avLst/>
          </a:prstGeom>
          <a:gradFill flip="none" rotWithShape="1">
            <a:gsLst>
              <a:gs pos="0">
                <a:srgbClr val="A3E7B3">
                  <a:tint val="66000"/>
                  <a:satMod val="160000"/>
                </a:srgbClr>
              </a:gs>
              <a:gs pos="50000">
                <a:srgbClr val="A3E7B3">
                  <a:tint val="44500"/>
                  <a:satMod val="160000"/>
                </a:srgbClr>
              </a:gs>
              <a:gs pos="100000">
                <a:srgbClr val="A3E7B3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Первичное знакомство, беседа, анкетирование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6000760" y="1857364"/>
            <a:ext cx="1843094" cy="1184152"/>
          </a:xfrm>
          <a:prstGeom prst="flowChartAlternateProcess">
            <a:avLst/>
          </a:prstGeom>
          <a:gradFill flip="none" rotWithShape="1">
            <a:gsLst>
              <a:gs pos="0">
                <a:srgbClr val="A3E7B3">
                  <a:tint val="66000"/>
                  <a:satMod val="160000"/>
                </a:srgbClr>
              </a:gs>
              <a:gs pos="50000">
                <a:srgbClr val="A3E7B3">
                  <a:tint val="44500"/>
                  <a:satMod val="160000"/>
                </a:srgbClr>
              </a:gs>
              <a:gs pos="100000">
                <a:srgbClr val="A3E7B3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Родительские собрания 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6500826" y="3571876"/>
            <a:ext cx="1843094" cy="1184152"/>
          </a:xfrm>
          <a:prstGeom prst="flowChartAlternateProcess">
            <a:avLst/>
          </a:prstGeom>
          <a:gradFill flip="none" rotWithShape="1">
            <a:gsLst>
              <a:gs pos="0">
                <a:srgbClr val="A3E7B3">
                  <a:tint val="66000"/>
                  <a:satMod val="160000"/>
                </a:srgbClr>
              </a:gs>
              <a:gs pos="50000">
                <a:srgbClr val="A3E7B3">
                  <a:tint val="44500"/>
                  <a:satMod val="160000"/>
                </a:srgbClr>
              </a:gs>
              <a:gs pos="100000">
                <a:srgbClr val="A3E7B3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Проведение совместных мероприятий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Блок-схема: альтернативный процесс 28"/>
          <p:cNvSpPr/>
          <p:nvPr/>
        </p:nvSpPr>
        <p:spPr>
          <a:xfrm>
            <a:off x="1214414" y="5000636"/>
            <a:ext cx="1843094" cy="1184152"/>
          </a:xfrm>
          <a:prstGeom prst="flowChartAlternateProcess">
            <a:avLst/>
          </a:prstGeom>
          <a:gradFill flip="none" rotWithShape="1">
            <a:gsLst>
              <a:gs pos="0">
                <a:srgbClr val="A3E7B3">
                  <a:tint val="66000"/>
                  <a:satMod val="160000"/>
                </a:srgbClr>
              </a:gs>
              <a:gs pos="50000">
                <a:srgbClr val="A3E7B3">
                  <a:tint val="44500"/>
                  <a:satMod val="160000"/>
                </a:srgbClr>
              </a:gs>
              <a:gs pos="100000">
                <a:srgbClr val="A3E7B3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Дистанционные формы и средства общения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3428992" y="5286388"/>
            <a:ext cx="2214578" cy="1184152"/>
          </a:xfrm>
          <a:prstGeom prst="flowChartAlternateProcess">
            <a:avLst/>
          </a:prstGeom>
          <a:gradFill flip="none" rotWithShape="1">
            <a:gsLst>
              <a:gs pos="0">
                <a:srgbClr val="A3E7B3">
                  <a:tint val="66000"/>
                  <a:satMod val="160000"/>
                </a:srgbClr>
              </a:gs>
              <a:gs pos="50000">
                <a:srgbClr val="A3E7B3">
                  <a:tint val="44500"/>
                  <a:satMod val="160000"/>
                </a:srgbClr>
              </a:gs>
              <a:gs pos="100000">
                <a:srgbClr val="A3E7B3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Проведение индивидуальных бесед с родителями об особенностях развития их ребёнка</a:t>
            </a:r>
            <a:endParaRPr lang="ru-RU" sz="1400" dirty="0"/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6000760" y="5000636"/>
            <a:ext cx="1843094" cy="1184152"/>
          </a:xfrm>
          <a:prstGeom prst="flowChartAlternateProcess">
            <a:avLst/>
          </a:prstGeom>
          <a:gradFill flip="none" rotWithShape="1">
            <a:gsLst>
              <a:gs pos="0">
                <a:srgbClr val="A3E7B3">
                  <a:tint val="66000"/>
                  <a:satMod val="160000"/>
                </a:srgbClr>
              </a:gs>
              <a:gs pos="50000">
                <a:srgbClr val="A3E7B3">
                  <a:tint val="44500"/>
                  <a:satMod val="160000"/>
                </a:srgbClr>
              </a:gs>
              <a:gs pos="100000">
                <a:srgbClr val="A3E7B3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Наглядная информация для родителей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Line 15"/>
          <p:cNvSpPr>
            <a:spLocks noChangeShapeType="1"/>
          </p:cNvSpPr>
          <p:nvPr/>
        </p:nvSpPr>
        <p:spPr bwMode="auto">
          <a:xfrm flipH="1" flipV="1">
            <a:off x="2928926" y="2857496"/>
            <a:ext cx="504825" cy="503237"/>
          </a:xfrm>
          <a:prstGeom prst="line">
            <a:avLst/>
          </a:prstGeom>
          <a:noFill/>
          <a:ln w="57150">
            <a:solidFill>
              <a:srgbClr val="339966">
                <a:alpha val="73000"/>
              </a:srgbClr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33" name="Line 12"/>
          <p:cNvSpPr>
            <a:spLocks noChangeShapeType="1"/>
          </p:cNvSpPr>
          <p:nvPr/>
        </p:nvSpPr>
        <p:spPr bwMode="auto">
          <a:xfrm flipH="1" flipV="1">
            <a:off x="4500559" y="2786058"/>
            <a:ext cx="45719" cy="357190"/>
          </a:xfrm>
          <a:prstGeom prst="line">
            <a:avLst/>
          </a:prstGeom>
          <a:noFill/>
          <a:ln w="57150">
            <a:solidFill>
              <a:srgbClr val="339966">
                <a:alpha val="73000"/>
              </a:srgbClr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34" name="Line 13"/>
          <p:cNvSpPr>
            <a:spLocks noChangeShapeType="1"/>
          </p:cNvSpPr>
          <p:nvPr/>
        </p:nvSpPr>
        <p:spPr bwMode="auto">
          <a:xfrm flipV="1">
            <a:off x="5572132" y="3000372"/>
            <a:ext cx="576263" cy="433388"/>
          </a:xfrm>
          <a:prstGeom prst="line">
            <a:avLst/>
          </a:prstGeom>
          <a:noFill/>
          <a:ln w="57150">
            <a:solidFill>
              <a:srgbClr val="339966">
                <a:alpha val="73000"/>
              </a:srgbClr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35" name="Line 13"/>
          <p:cNvSpPr>
            <a:spLocks noChangeShapeType="1"/>
          </p:cNvSpPr>
          <p:nvPr/>
        </p:nvSpPr>
        <p:spPr bwMode="auto">
          <a:xfrm flipV="1">
            <a:off x="6000760" y="4102419"/>
            <a:ext cx="500066" cy="45719"/>
          </a:xfrm>
          <a:prstGeom prst="line">
            <a:avLst/>
          </a:prstGeom>
          <a:noFill/>
          <a:ln w="57150">
            <a:solidFill>
              <a:srgbClr val="339966">
                <a:alpha val="73000"/>
              </a:srgbClr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36" name="Line 13"/>
          <p:cNvSpPr>
            <a:spLocks noChangeShapeType="1"/>
          </p:cNvSpPr>
          <p:nvPr/>
        </p:nvSpPr>
        <p:spPr bwMode="auto">
          <a:xfrm>
            <a:off x="5643570" y="4786322"/>
            <a:ext cx="500066" cy="285752"/>
          </a:xfrm>
          <a:prstGeom prst="line">
            <a:avLst/>
          </a:prstGeom>
          <a:noFill/>
          <a:ln w="57150">
            <a:solidFill>
              <a:srgbClr val="339966">
                <a:alpha val="73000"/>
              </a:srgbClr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37" name="Line 13"/>
          <p:cNvSpPr>
            <a:spLocks noChangeShapeType="1"/>
          </p:cNvSpPr>
          <p:nvPr/>
        </p:nvSpPr>
        <p:spPr bwMode="auto">
          <a:xfrm flipH="1" flipV="1">
            <a:off x="2500297" y="4097660"/>
            <a:ext cx="500065" cy="45719"/>
          </a:xfrm>
          <a:prstGeom prst="line">
            <a:avLst/>
          </a:prstGeom>
          <a:noFill/>
          <a:ln w="57150">
            <a:solidFill>
              <a:srgbClr val="339966">
                <a:alpha val="73000"/>
              </a:srgbClr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38" name="Line 13"/>
          <p:cNvSpPr>
            <a:spLocks noChangeShapeType="1"/>
          </p:cNvSpPr>
          <p:nvPr/>
        </p:nvSpPr>
        <p:spPr bwMode="auto">
          <a:xfrm flipH="1">
            <a:off x="3000362" y="4786322"/>
            <a:ext cx="428629" cy="357190"/>
          </a:xfrm>
          <a:prstGeom prst="line">
            <a:avLst/>
          </a:prstGeom>
          <a:noFill/>
          <a:ln w="57150">
            <a:solidFill>
              <a:srgbClr val="339966">
                <a:alpha val="73000"/>
              </a:srgbClr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39" name="Line 13"/>
          <p:cNvSpPr>
            <a:spLocks noChangeShapeType="1"/>
          </p:cNvSpPr>
          <p:nvPr/>
        </p:nvSpPr>
        <p:spPr bwMode="auto">
          <a:xfrm flipH="1">
            <a:off x="4480561" y="5072074"/>
            <a:ext cx="45719" cy="285752"/>
          </a:xfrm>
          <a:prstGeom prst="line">
            <a:avLst/>
          </a:prstGeom>
          <a:noFill/>
          <a:ln w="57150">
            <a:solidFill>
              <a:srgbClr val="339966">
                <a:alpha val="73000"/>
              </a:srgbClr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1395</Words>
  <Application>Microsoft Office PowerPoint</Application>
  <PresentationFormat>Экран (4:3)</PresentationFormat>
  <Paragraphs>183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Сведение об образовательной организации</vt:lpstr>
      <vt:lpstr>УСЛОВИЯ РЕАЛИЗАЦИИ ПРОГРАММЫ</vt:lpstr>
      <vt:lpstr>РАЗВИВАЮЩАЯ Предметно-пространственная среда</vt:lpstr>
      <vt:lpstr> </vt:lpstr>
      <vt:lpstr>Презентация PowerPoint</vt:lpstr>
      <vt:lpstr>Презентация PowerPoint</vt:lpstr>
      <vt:lpstr>Основные формы работы с семьями воспитанников </vt:lpstr>
      <vt:lpstr>Взаимодействие с социальными партнерами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Алевтина</dc:creator>
  <cp:lastModifiedBy>User</cp:lastModifiedBy>
  <cp:revision>56</cp:revision>
  <dcterms:modified xsi:type="dcterms:W3CDTF">2025-09-30T03:29:27Z</dcterms:modified>
</cp:coreProperties>
</file>